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653" r:id="rId2"/>
    <p:sldId id="652" r:id="rId3"/>
    <p:sldId id="712" r:id="rId4"/>
    <p:sldId id="713" r:id="rId5"/>
    <p:sldId id="667" r:id="rId6"/>
    <p:sldId id="711" r:id="rId7"/>
    <p:sldId id="714" r:id="rId8"/>
    <p:sldId id="715" r:id="rId9"/>
    <p:sldId id="716" r:id="rId10"/>
    <p:sldId id="624" r:id="rId11"/>
    <p:sldId id="627" r:id="rId12"/>
    <p:sldId id="636" r:id="rId13"/>
    <p:sldId id="637" r:id="rId14"/>
    <p:sldId id="717" r:id="rId15"/>
    <p:sldId id="668" r:id="rId16"/>
    <p:sldId id="709" r:id="rId17"/>
    <p:sldId id="708" r:id="rId18"/>
    <p:sldId id="670" r:id="rId19"/>
    <p:sldId id="671" r:id="rId20"/>
    <p:sldId id="672" r:id="rId21"/>
    <p:sldId id="673" r:id="rId22"/>
    <p:sldId id="674" r:id="rId23"/>
    <p:sldId id="675" r:id="rId24"/>
    <p:sldId id="676" r:id="rId25"/>
    <p:sldId id="677" r:id="rId26"/>
    <p:sldId id="678" r:id="rId27"/>
    <p:sldId id="681" r:id="rId28"/>
    <p:sldId id="679" r:id="rId29"/>
    <p:sldId id="680" r:id="rId30"/>
    <p:sldId id="682" r:id="rId31"/>
    <p:sldId id="683" r:id="rId32"/>
    <p:sldId id="684" r:id="rId33"/>
    <p:sldId id="686" r:id="rId34"/>
    <p:sldId id="685" r:id="rId35"/>
    <p:sldId id="687" r:id="rId36"/>
    <p:sldId id="688" r:id="rId37"/>
    <p:sldId id="602" r:id="rId38"/>
    <p:sldId id="710" r:id="rId39"/>
    <p:sldId id="695" r:id="rId40"/>
    <p:sldId id="691" r:id="rId41"/>
    <p:sldId id="690" r:id="rId42"/>
    <p:sldId id="694" r:id="rId43"/>
    <p:sldId id="693" r:id="rId44"/>
    <p:sldId id="692" r:id="rId45"/>
    <p:sldId id="696" r:id="rId46"/>
    <p:sldId id="697" r:id="rId47"/>
    <p:sldId id="698" r:id="rId48"/>
    <p:sldId id="699" r:id="rId49"/>
    <p:sldId id="702" r:id="rId50"/>
    <p:sldId id="707" r:id="rId51"/>
    <p:sldId id="703" r:id="rId52"/>
    <p:sldId id="700" r:id="rId53"/>
    <p:sldId id="701" r:id="rId54"/>
    <p:sldId id="704" r:id="rId55"/>
    <p:sldId id="705" r:id="rId56"/>
    <p:sldId id="706" r:id="rId57"/>
    <p:sldId id="384" r:id="rId58"/>
  </p:sldIdLst>
  <p:sldSz cx="7315200" cy="9601200"/>
  <p:notesSz cx="7102475" cy="9037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3399"/>
    <a:srgbClr val="C5D8DD"/>
    <a:srgbClr val="969FA7"/>
    <a:srgbClr val="B2CCD2"/>
    <a:srgbClr val="BBD2D7"/>
    <a:srgbClr val="BED3D8"/>
    <a:srgbClr val="C3D6DB"/>
    <a:srgbClr val="B5CDD3"/>
    <a:srgbClr val="45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1B6706-887E-452B-8FE7-5974B21B0268}" v="76" dt="2024-05-18T00:58:55.9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29" autoAdjust="0"/>
    <p:restoredTop sz="94660"/>
  </p:normalViewPr>
  <p:slideViewPr>
    <p:cSldViewPr snapToGrid="0">
      <p:cViewPr varScale="1">
        <p:scale>
          <a:sx n="80" d="100"/>
          <a:sy n="80" d="100"/>
        </p:scale>
        <p:origin x="278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 Saari" userId="3fede1f5e37c3dcc" providerId="LiveId" clId="{BF1B6706-887E-452B-8FE7-5974B21B0268}"/>
    <pc:docChg chg="undo redo custSel addSld delSld modSld sldOrd">
      <pc:chgData name="S Saari" userId="3fede1f5e37c3dcc" providerId="LiveId" clId="{BF1B6706-887E-452B-8FE7-5974B21B0268}" dt="2024-05-18T00:59:15.540" v="2515" actId="2696"/>
      <pc:docMkLst>
        <pc:docMk/>
      </pc:docMkLst>
      <pc:sldChg chg="addSp delSp modSp del mod ord">
        <pc:chgData name="S Saari" userId="3fede1f5e37c3dcc" providerId="LiveId" clId="{BF1B6706-887E-452B-8FE7-5974B21B0268}" dt="2024-05-02T23:20:05.506" v="2158" actId="47"/>
        <pc:sldMkLst>
          <pc:docMk/>
          <pc:sldMk cId="4115975915" sldId="267"/>
        </pc:sldMkLst>
        <pc:spChg chg="mod">
          <ac:chgData name="S Saari" userId="3fede1f5e37c3dcc" providerId="LiveId" clId="{BF1B6706-887E-452B-8FE7-5974B21B0268}" dt="2024-05-02T15:12:21.258" v="1077" actId="20577"/>
          <ac:spMkLst>
            <pc:docMk/>
            <pc:sldMk cId="4115975915" sldId="267"/>
            <ac:spMk id="2" creationId="{00000000-0000-0000-0000-000000000000}"/>
          </ac:spMkLst>
        </pc:spChg>
        <pc:spChg chg="mod">
          <ac:chgData name="S Saari" userId="3fede1f5e37c3dcc" providerId="LiveId" clId="{BF1B6706-887E-452B-8FE7-5974B21B0268}" dt="2024-05-02T23:15:55.439" v="2152" actId="1076"/>
          <ac:spMkLst>
            <pc:docMk/>
            <pc:sldMk cId="4115975915" sldId="267"/>
            <ac:spMk id="3" creationId="{00000000-0000-0000-0000-000000000000}"/>
          </ac:spMkLst>
        </pc:spChg>
        <pc:spChg chg="mod">
          <ac:chgData name="S Saari" userId="3fede1f5e37c3dcc" providerId="LiveId" clId="{BF1B6706-887E-452B-8FE7-5974B21B0268}" dt="2024-05-02T23:16:05.550" v="2153" actId="1076"/>
          <ac:spMkLst>
            <pc:docMk/>
            <pc:sldMk cId="4115975915" sldId="267"/>
            <ac:spMk id="7" creationId="{00000000-0000-0000-0000-000000000000}"/>
          </ac:spMkLst>
        </pc:spChg>
        <pc:picChg chg="del">
          <ac:chgData name="S Saari" userId="3fede1f5e37c3dcc" providerId="LiveId" clId="{BF1B6706-887E-452B-8FE7-5974B21B0268}" dt="2024-05-02T15:13:06.746" v="1079" actId="478"/>
          <ac:picMkLst>
            <pc:docMk/>
            <pc:sldMk cId="4115975915" sldId="267"/>
            <ac:picMk id="4" creationId="{6EAE7BCC-A660-AFBF-E7C8-153773F77A14}"/>
          </ac:picMkLst>
        </pc:picChg>
        <pc:picChg chg="add mod">
          <ac:chgData name="S Saari" userId="3fede1f5e37c3dcc" providerId="LiveId" clId="{BF1B6706-887E-452B-8FE7-5974B21B0268}" dt="2024-05-02T15:13:54.042" v="1084" actId="931"/>
          <ac:picMkLst>
            <pc:docMk/>
            <pc:sldMk cId="4115975915" sldId="267"/>
            <ac:picMk id="6" creationId="{128C7188-1293-C59F-BD9C-1578D927B75A}"/>
          </ac:picMkLst>
        </pc:picChg>
        <pc:picChg chg="add mod ord">
          <ac:chgData name="S Saari" userId="3fede1f5e37c3dcc" providerId="LiveId" clId="{BF1B6706-887E-452B-8FE7-5974B21B0268}" dt="2024-05-02T15:15:10.147" v="1093" actId="167"/>
          <ac:picMkLst>
            <pc:docMk/>
            <pc:sldMk cId="4115975915" sldId="267"/>
            <ac:picMk id="9" creationId="{BDAE2031-90B0-AF85-3551-865B49873AA4}"/>
          </ac:picMkLst>
        </pc:picChg>
        <pc:picChg chg="mod">
          <ac:chgData name="S Saari" userId="3fede1f5e37c3dcc" providerId="LiveId" clId="{BF1B6706-887E-452B-8FE7-5974B21B0268}" dt="2024-05-02T23:10:46.630" v="2145" actId="1076"/>
          <ac:picMkLst>
            <pc:docMk/>
            <pc:sldMk cId="4115975915" sldId="267"/>
            <ac:picMk id="11" creationId="{CB0184C7-BE50-86F0-73CC-BB012465EDEE}"/>
          </ac:picMkLst>
        </pc:picChg>
      </pc:sldChg>
      <pc:sldChg chg="modSp del mod">
        <pc:chgData name="S Saari" userId="3fede1f5e37c3dcc" providerId="LiveId" clId="{BF1B6706-887E-452B-8FE7-5974B21B0268}" dt="2024-05-02T22:48:48.076" v="1988" actId="47"/>
        <pc:sldMkLst>
          <pc:docMk/>
          <pc:sldMk cId="2539814371" sldId="268"/>
        </pc:sldMkLst>
        <pc:graphicFrameChg chg="modGraphic">
          <ac:chgData name="S Saari" userId="3fede1f5e37c3dcc" providerId="LiveId" clId="{BF1B6706-887E-452B-8FE7-5974B21B0268}" dt="2024-05-02T22:47:52.277" v="1983" actId="20577"/>
          <ac:graphicFrameMkLst>
            <pc:docMk/>
            <pc:sldMk cId="2539814371" sldId="268"/>
            <ac:graphicFrameMk id="2" creationId="{00000000-0000-0000-0000-000000000000}"/>
          </ac:graphicFrameMkLst>
        </pc:graphicFrameChg>
      </pc:sldChg>
      <pc:sldChg chg="modSp del mod">
        <pc:chgData name="S Saari" userId="3fede1f5e37c3dcc" providerId="LiveId" clId="{BF1B6706-887E-452B-8FE7-5974B21B0268}" dt="2024-05-02T23:37:51.169" v="2247" actId="47"/>
        <pc:sldMkLst>
          <pc:docMk/>
          <pc:sldMk cId="1738897794" sldId="272"/>
        </pc:sldMkLst>
        <pc:spChg chg="mod">
          <ac:chgData name="S Saari" userId="3fede1f5e37c3dcc" providerId="LiveId" clId="{BF1B6706-887E-452B-8FE7-5974B21B0268}" dt="2024-05-02T15:37:02.359" v="1103" actId="1076"/>
          <ac:spMkLst>
            <pc:docMk/>
            <pc:sldMk cId="1738897794" sldId="272"/>
            <ac:spMk id="10" creationId="{00000000-0000-0000-0000-000000000000}"/>
          </ac:spMkLst>
        </pc:spChg>
      </pc:sldChg>
      <pc:sldChg chg="del ord">
        <pc:chgData name="S Saari" userId="3fede1f5e37c3dcc" providerId="LiveId" clId="{BF1B6706-887E-452B-8FE7-5974B21B0268}" dt="2024-05-02T23:58:41.594" v="2286" actId="47"/>
        <pc:sldMkLst>
          <pc:docMk/>
          <pc:sldMk cId="487001005" sldId="274"/>
        </pc:sldMkLst>
      </pc:sldChg>
      <pc:sldChg chg="del">
        <pc:chgData name="S Saari" userId="3fede1f5e37c3dcc" providerId="LiveId" clId="{BF1B6706-887E-452B-8FE7-5974B21B0268}" dt="2024-05-02T23:58:15.914" v="2283" actId="47"/>
        <pc:sldMkLst>
          <pc:docMk/>
          <pc:sldMk cId="1603417711" sldId="275"/>
        </pc:sldMkLst>
      </pc:sldChg>
      <pc:sldChg chg="del">
        <pc:chgData name="S Saari" userId="3fede1f5e37c3dcc" providerId="LiveId" clId="{BF1B6706-887E-452B-8FE7-5974B21B0268}" dt="2024-05-02T23:57:35.874" v="2279" actId="47"/>
        <pc:sldMkLst>
          <pc:docMk/>
          <pc:sldMk cId="1983273540" sldId="306"/>
        </pc:sldMkLst>
      </pc:sldChg>
      <pc:sldChg chg="del">
        <pc:chgData name="S Saari" userId="3fede1f5e37c3dcc" providerId="LiveId" clId="{BF1B6706-887E-452B-8FE7-5974B21B0268}" dt="2024-05-02T13:30:42.168" v="24" actId="2696"/>
        <pc:sldMkLst>
          <pc:docMk/>
          <pc:sldMk cId="1329827582" sldId="385"/>
        </pc:sldMkLst>
      </pc:sldChg>
      <pc:sldChg chg="del">
        <pc:chgData name="S Saari" userId="3fede1f5e37c3dcc" providerId="LiveId" clId="{BF1B6706-887E-452B-8FE7-5974B21B0268}" dt="2024-05-02T23:58:24.308" v="2284" actId="47"/>
        <pc:sldMkLst>
          <pc:docMk/>
          <pc:sldMk cId="3000597177" sldId="423"/>
        </pc:sldMkLst>
      </pc:sldChg>
      <pc:sldChg chg="del">
        <pc:chgData name="S Saari" userId="3fede1f5e37c3dcc" providerId="LiveId" clId="{BF1B6706-887E-452B-8FE7-5974B21B0268}" dt="2024-05-02T23:58:24.308" v="2284" actId="47"/>
        <pc:sldMkLst>
          <pc:docMk/>
          <pc:sldMk cId="3558062205" sldId="426"/>
        </pc:sldMkLst>
      </pc:sldChg>
      <pc:sldChg chg="del">
        <pc:chgData name="S Saari" userId="3fede1f5e37c3dcc" providerId="LiveId" clId="{BF1B6706-887E-452B-8FE7-5974B21B0268}" dt="2024-05-02T23:57:35.874" v="2279" actId="47"/>
        <pc:sldMkLst>
          <pc:docMk/>
          <pc:sldMk cId="495712158" sldId="440"/>
        </pc:sldMkLst>
      </pc:sldChg>
      <pc:sldChg chg="del ord">
        <pc:chgData name="S Saari" userId="3fede1f5e37c3dcc" providerId="LiveId" clId="{BF1B6706-887E-452B-8FE7-5974B21B0268}" dt="2024-05-02T13:31:06.797" v="25" actId="2696"/>
        <pc:sldMkLst>
          <pc:docMk/>
          <pc:sldMk cId="3948775039" sldId="465"/>
        </pc:sldMkLst>
      </pc:sldChg>
      <pc:sldChg chg="modSp del mod ord">
        <pc:chgData name="S Saari" userId="3fede1f5e37c3dcc" providerId="LiveId" clId="{BF1B6706-887E-452B-8FE7-5974B21B0268}" dt="2024-05-02T23:32:32.703" v="2203" actId="47"/>
        <pc:sldMkLst>
          <pc:docMk/>
          <pc:sldMk cId="647441152" sldId="483"/>
        </pc:sldMkLst>
        <pc:spChg chg="mod">
          <ac:chgData name="S Saari" userId="3fede1f5e37c3dcc" providerId="LiveId" clId="{BF1B6706-887E-452B-8FE7-5974B21B0268}" dt="2024-05-02T23:32:30.369" v="2202" actId="20577"/>
          <ac:spMkLst>
            <pc:docMk/>
            <pc:sldMk cId="647441152" sldId="483"/>
            <ac:spMk id="6" creationId="{00000000-0000-0000-0000-000000000000}"/>
          </ac:spMkLst>
        </pc:spChg>
      </pc:sldChg>
      <pc:sldChg chg="del">
        <pc:chgData name="S Saari" userId="3fede1f5e37c3dcc" providerId="LiveId" clId="{BF1B6706-887E-452B-8FE7-5974B21B0268}" dt="2024-05-02T23:58:32.821" v="2285" actId="47"/>
        <pc:sldMkLst>
          <pc:docMk/>
          <pc:sldMk cId="2537204245" sldId="501"/>
        </pc:sldMkLst>
      </pc:sldChg>
      <pc:sldChg chg="addSp delSp modSp del mod ord">
        <pc:chgData name="S Saari" userId="3fede1f5e37c3dcc" providerId="LiveId" clId="{BF1B6706-887E-452B-8FE7-5974B21B0268}" dt="2024-05-02T22:46:25.421" v="1975" actId="47"/>
        <pc:sldMkLst>
          <pc:docMk/>
          <pc:sldMk cId="279113037" sldId="540"/>
        </pc:sldMkLst>
        <pc:spChg chg="mod ord">
          <ac:chgData name="S Saari" userId="3fede1f5e37c3dcc" providerId="LiveId" clId="{BF1B6706-887E-452B-8FE7-5974B21B0268}" dt="2024-05-02T22:41:56.619" v="1973" actId="166"/>
          <ac:spMkLst>
            <pc:docMk/>
            <pc:sldMk cId="279113037" sldId="540"/>
            <ac:spMk id="43" creationId="{594F0426-F629-49C4-AD1C-3B7530C6C24D}"/>
          </ac:spMkLst>
        </pc:spChg>
        <pc:spChg chg="mod ord">
          <ac:chgData name="S Saari" userId="3fede1f5e37c3dcc" providerId="LiveId" clId="{BF1B6706-887E-452B-8FE7-5974B21B0268}" dt="2024-05-02T22:41:24.496" v="1959" actId="1076"/>
          <ac:spMkLst>
            <pc:docMk/>
            <pc:sldMk cId="279113037" sldId="540"/>
            <ac:spMk id="44" creationId="{6D669B71-A675-42D1-AD9E-15255F8259D3}"/>
          </ac:spMkLst>
        </pc:spChg>
        <pc:picChg chg="add mod">
          <ac:chgData name="S Saari" userId="3fede1f5e37c3dcc" providerId="LiveId" clId="{BF1B6706-887E-452B-8FE7-5974B21B0268}" dt="2024-05-02T22:37:59.744" v="1935" actId="1076"/>
          <ac:picMkLst>
            <pc:docMk/>
            <pc:sldMk cId="279113037" sldId="540"/>
            <ac:picMk id="6" creationId="{9587501F-343C-A0EB-6E06-ECECA7B4ED96}"/>
          </ac:picMkLst>
        </pc:picChg>
        <pc:picChg chg="del">
          <ac:chgData name="S Saari" userId="3fede1f5e37c3dcc" providerId="LiveId" clId="{BF1B6706-887E-452B-8FE7-5974B21B0268}" dt="2024-05-02T22:28:00.608" v="1826" actId="478"/>
          <ac:picMkLst>
            <pc:docMk/>
            <pc:sldMk cId="279113037" sldId="540"/>
            <ac:picMk id="7" creationId="{8450F44D-ACA7-4702-A2A6-B9CF4FED4BFE}"/>
          </ac:picMkLst>
        </pc:picChg>
        <pc:picChg chg="add mod">
          <ac:chgData name="S Saari" userId="3fede1f5e37c3dcc" providerId="LiveId" clId="{BF1B6706-887E-452B-8FE7-5974B21B0268}" dt="2024-05-02T22:37:48.376" v="1934" actId="1076"/>
          <ac:picMkLst>
            <pc:docMk/>
            <pc:sldMk cId="279113037" sldId="540"/>
            <ac:picMk id="10" creationId="{397D9034-70D2-4359-175A-61B7F6145F78}"/>
          </ac:picMkLst>
        </pc:picChg>
        <pc:picChg chg="del">
          <ac:chgData name="S Saari" userId="3fede1f5e37c3dcc" providerId="LiveId" clId="{BF1B6706-887E-452B-8FE7-5974B21B0268}" dt="2024-05-02T22:28:00.608" v="1826" actId="478"/>
          <ac:picMkLst>
            <pc:docMk/>
            <pc:sldMk cId="279113037" sldId="540"/>
            <ac:picMk id="11" creationId="{A4CD0066-0EA7-4983-B108-10D706A90E48}"/>
          </ac:picMkLst>
        </pc:picChg>
        <pc:picChg chg="add mod">
          <ac:chgData name="S Saari" userId="3fede1f5e37c3dcc" providerId="LiveId" clId="{BF1B6706-887E-452B-8FE7-5974B21B0268}" dt="2024-05-02T22:38:18.862" v="1938" actId="1582"/>
          <ac:picMkLst>
            <pc:docMk/>
            <pc:sldMk cId="279113037" sldId="540"/>
            <ac:picMk id="13" creationId="{222D07B9-E68C-29D5-0908-2629077489F8}"/>
          </ac:picMkLst>
        </pc:picChg>
        <pc:picChg chg="del">
          <ac:chgData name="S Saari" userId="3fede1f5e37c3dcc" providerId="LiveId" clId="{BF1B6706-887E-452B-8FE7-5974B21B0268}" dt="2024-05-02T22:28:00.608" v="1826" actId="478"/>
          <ac:picMkLst>
            <pc:docMk/>
            <pc:sldMk cId="279113037" sldId="540"/>
            <ac:picMk id="15" creationId="{E818141D-3C05-4861-8DD9-ACFFEA736970}"/>
          </ac:picMkLst>
        </pc:picChg>
        <pc:picChg chg="add mod">
          <ac:chgData name="S Saari" userId="3fede1f5e37c3dcc" providerId="LiveId" clId="{BF1B6706-887E-452B-8FE7-5974B21B0268}" dt="2024-05-02T22:37:38.018" v="1932" actId="1076"/>
          <ac:picMkLst>
            <pc:docMk/>
            <pc:sldMk cId="279113037" sldId="540"/>
            <ac:picMk id="16" creationId="{6F121672-75B9-34AE-4DBD-D3E14C4F25B2}"/>
          </ac:picMkLst>
        </pc:picChg>
        <pc:picChg chg="add mod ord">
          <ac:chgData name="S Saari" userId="3fede1f5e37c3dcc" providerId="LiveId" clId="{BF1B6706-887E-452B-8FE7-5974B21B0268}" dt="2024-05-02T22:39:13.129" v="1947" actId="170"/>
          <ac:picMkLst>
            <pc:docMk/>
            <pc:sldMk cId="279113037" sldId="540"/>
            <ac:picMk id="18" creationId="{0D4831E5-2BD9-264C-831A-CECACC334ACB}"/>
          </ac:picMkLst>
        </pc:picChg>
        <pc:picChg chg="del">
          <ac:chgData name="S Saari" userId="3fede1f5e37c3dcc" providerId="LiveId" clId="{BF1B6706-887E-452B-8FE7-5974B21B0268}" dt="2024-05-02T22:28:00.608" v="1826" actId="478"/>
          <ac:picMkLst>
            <pc:docMk/>
            <pc:sldMk cId="279113037" sldId="540"/>
            <ac:picMk id="19" creationId="{689B6108-36A8-44C8-8815-A4E2277EADCD}"/>
          </ac:picMkLst>
        </pc:picChg>
        <pc:picChg chg="add mod">
          <ac:chgData name="S Saari" userId="3fede1f5e37c3dcc" providerId="LiveId" clId="{BF1B6706-887E-452B-8FE7-5974B21B0268}" dt="2024-05-02T22:36:58.639" v="1925" actId="1076"/>
          <ac:picMkLst>
            <pc:docMk/>
            <pc:sldMk cId="279113037" sldId="540"/>
            <ac:picMk id="21" creationId="{45DE0C74-CCC5-0DF8-879F-F8C3F567EA62}"/>
          </ac:picMkLst>
        </pc:picChg>
        <pc:picChg chg="del">
          <ac:chgData name="S Saari" userId="3fede1f5e37c3dcc" providerId="LiveId" clId="{BF1B6706-887E-452B-8FE7-5974B21B0268}" dt="2024-05-02T22:28:00.608" v="1826" actId="478"/>
          <ac:picMkLst>
            <pc:docMk/>
            <pc:sldMk cId="279113037" sldId="540"/>
            <ac:picMk id="23" creationId="{7A6BC9FD-C3EA-408A-AE03-D9DA3D865988}"/>
          </ac:picMkLst>
        </pc:picChg>
        <pc:picChg chg="add mod">
          <ac:chgData name="S Saari" userId="3fede1f5e37c3dcc" providerId="LiveId" clId="{BF1B6706-887E-452B-8FE7-5974B21B0268}" dt="2024-05-02T22:41:35.456" v="1960" actId="1076"/>
          <ac:picMkLst>
            <pc:docMk/>
            <pc:sldMk cId="279113037" sldId="540"/>
            <ac:picMk id="24" creationId="{D659EBA7-37AC-D838-1E1E-59D9E23309E6}"/>
          </ac:picMkLst>
        </pc:picChg>
        <pc:picChg chg="add mod">
          <ac:chgData name="S Saari" userId="3fede1f5e37c3dcc" providerId="LiveId" clId="{BF1B6706-887E-452B-8FE7-5974B21B0268}" dt="2024-05-02T22:36:46.903" v="1923" actId="1076"/>
          <ac:picMkLst>
            <pc:docMk/>
            <pc:sldMk cId="279113037" sldId="540"/>
            <ac:picMk id="26" creationId="{328CED15-2D00-6D47-DB3F-5B0A410398E5}"/>
          </ac:picMkLst>
        </pc:picChg>
        <pc:picChg chg="add mod">
          <ac:chgData name="S Saari" userId="3fede1f5e37c3dcc" providerId="LiveId" clId="{BF1B6706-887E-452B-8FE7-5974B21B0268}" dt="2024-05-02T22:38:42.217" v="1940" actId="1582"/>
          <ac:picMkLst>
            <pc:docMk/>
            <pc:sldMk cId="279113037" sldId="540"/>
            <ac:picMk id="28" creationId="{6D42AC55-11E5-63A1-BC11-888530CC91F6}"/>
          </ac:picMkLst>
        </pc:picChg>
        <pc:picChg chg="del">
          <ac:chgData name="S Saari" userId="3fede1f5e37c3dcc" providerId="LiveId" clId="{BF1B6706-887E-452B-8FE7-5974B21B0268}" dt="2024-05-02T22:28:00.608" v="1826" actId="478"/>
          <ac:picMkLst>
            <pc:docMk/>
            <pc:sldMk cId="279113037" sldId="540"/>
            <ac:picMk id="29" creationId="{8C9C3D99-F00F-4224-B126-2F3E4A565D90}"/>
          </ac:picMkLst>
        </pc:picChg>
        <pc:picChg chg="add mod">
          <ac:chgData name="S Saari" userId="3fede1f5e37c3dcc" providerId="LiveId" clId="{BF1B6706-887E-452B-8FE7-5974B21B0268}" dt="2024-05-02T22:37:01.543" v="1926" actId="1076"/>
          <ac:picMkLst>
            <pc:docMk/>
            <pc:sldMk cId="279113037" sldId="540"/>
            <ac:picMk id="31" creationId="{00DB6DE3-FF0A-E0CB-C92B-9C5CD4844D97}"/>
          </ac:picMkLst>
        </pc:picChg>
        <pc:picChg chg="del">
          <ac:chgData name="S Saari" userId="3fede1f5e37c3dcc" providerId="LiveId" clId="{BF1B6706-887E-452B-8FE7-5974B21B0268}" dt="2024-05-02T22:27:30.534" v="1824" actId="478"/>
          <ac:picMkLst>
            <pc:docMk/>
            <pc:sldMk cId="279113037" sldId="540"/>
            <ac:picMk id="33" creationId="{93774AC5-EC5A-4089-BF7C-19393613A769}"/>
          </ac:picMkLst>
        </pc:picChg>
        <pc:picChg chg="add mod ord">
          <ac:chgData name="S Saari" userId="3fede1f5e37c3dcc" providerId="LiveId" clId="{BF1B6706-887E-452B-8FE7-5974B21B0268}" dt="2024-05-02T22:40:57.328" v="1956" actId="1076"/>
          <ac:picMkLst>
            <pc:docMk/>
            <pc:sldMk cId="279113037" sldId="540"/>
            <ac:picMk id="34" creationId="{DC7DA4AA-02ED-309F-D488-0F36CFD65E65}"/>
          </ac:picMkLst>
        </pc:picChg>
        <pc:picChg chg="add mod">
          <ac:chgData name="S Saari" userId="3fede1f5e37c3dcc" providerId="LiveId" clId="{BF1B6706-887E-452B-8FE7-5974B21B0268}" dt="2024-05-02T22:35:10.544" v="1913" actId="1582"/>
          <ac:picMkLst>
            <pc:docMk/>
            <pc:sldMk cId="279113037" sldId="540"/>
            <ac:picMk id="36" creationId="{026CB36D-40DD-DF2A-8407-3677B79BF4C4}"/>
          </ac:picMkLst>
        </pc:picChg>
        <pc:picChg chg="del">
          <ac:chgData name="S Saari" userId="3fede1f5e37c3dcc" providerId="LiveId" clId="{BF1B6706-887E-452B-8FE7-5974B21B0268}" dt="2024-05-02T22:27:30.534" v="1824" actId="478"/>
          <ac:picMkLst>
            <pc:docMk/>
            <pc:sldMk cId="279113037" sldId="540"/>
            <ac:picMk id="37" creationId="{1EDD85F9-0415-4662-AD03-6ED603FAD10A}"/>
          </ac:picMkLst>
        </pc:picChg>
        <pc:picChg chg="add mod">
          <ac:chgData name="S Saari" userId="3fede1f5e37c3dcc" providerId="LiveId" clId="{BF1B6706-887E-452B-8FE7-5974B21B0268}" dt="2024-05-02T22:33:30.025" v="1904" actId="1076"/>
          <ac:picMkLst>
            <pc:docMk/>
            <pc:sldMk cId="279113037" sldId="540"/>
            <ac:picMk id="39" creationId="{88A8B2A7-E56C-743D-10D8-CD05E74488C3}"/>
          </ac:picMkLst>
        </pc:picChg>
        <pc:picChg chg="del">
          <ac:chgData name="S Saari" userId="3fede1f5e37c3dcc" providerId="LiveId" clId="{BF1B6706-887E-452B-8FE7-5974B21B0268}" dt="2024-05-02T22:27:30.534" v="1824" actId="478"/>
          <ac:picMkLst>
            <pc:docMk/>
            <pc:sldMk cId="279113037" sldId="540"/>
            <ac:picMk id="41" creationId="{F3555A02-18F5-42C7-85FF-249A48BCA2BF}"/>
          </ac:picMkLst>
        </pc:picChg>
        <pc:picChg chg="add mod">
          <ac:chgData name="S Saari" userId="3fede1f5e37c3dcc" providerId="LiveId" clId="{BF1B6706-887E-452B-8FE7-5974B21B0268}" dt="2024-05-02T22:31:58.474" v="1886" actId="1076"/>
          <ac:picMkLst>
            <pc:docMk/>
            <pc:sldMk cId="279113037" sldId="540"/>
            <ac:picMk id="42" creationId="{AE359DC8-2C30-B8EE-58D4-C8161D65E3A8}"/>
          </ac:picMkLst>
        </pc:picChg>
        <pc:picChg chg="del">
          <ac:chgData name="S Saari" userId="3fede1f5e37c3dcc" providerId="LiveId" clId="{BF1B6706-887E-452B-8FE7-5974B21B0268}" dt="2024-05-02T22:27:30.534" v="1824" actId="478"/>
          <ac:picMkLst>
            <pc:docMk/>
            <pc:sldMk cId="279113037" sldId="540"/>
            <ac:picMk id="46" creationId="{016D830B-C2F1-439E-81B8-518189369984}"/>
          </ac:picMkLst>
        </pc:picChg>
        <pc:picChg chg="add mod">
          <ac:chgData name="S Saari" userId="3fede1f5e37c3dcc" providerId="LiveId" clId="{BF1B6706-887E-452B-8FE7-5974B21B0268}" dt="2024-05-02T22:33:37.769" v="1905" actId="1076"/>
          <ac:picMkLst>
            <pc:docMk/>
            <pc:sldMk cId="279113037" sldId="540"/>
            <ac:picMk id="47" creationId="{E121383D-13ED-BC56-99E1-A6287CEF25AC}"/>
          </ac:picMkLst>
        </pc:picChg>
        <pc:picChg chg="del">
          <ac:chgData name="S Saari" userId="3fede1f5e37c3dcc" providerId="LiveId" clId="{BF1B6706-887E-452B-8FE7-5974B21B0268}" dt="2024-05-02T22:27:30.534" v="1824" actId="478"/>
          <ac:picMkLst>
            <pc:docMk/>
            <pc:sldMk cId="279113037" sldId="540"/>
            <ac:picMk id="48" creationId="{2A9F388C-EBBC-43BB-8D9D-411747987655}"/>
          </ac:picMkLst>
        </pc:picChg>
        <pc:picChg chg="del">
          <ac:chgData name="S Saari" userId="3fede1f5e37c3dcc" providerId="LiveId" clId="{BF1B6706-887E-452B-8FE7-5974B21B0268}" dt="2024-05-02T22:27:30.534" v="1824" actId="478"/>
          <ac:picMkLst>
            <pc:docMk/>
            <pc:sldMk cId="279113037" sldId="540"/>
            <ac:picMk id="50" creationId="{1358AF67-D151-4FD7-8030-D76F3F0F41A4}"/>
          </ac:picMkLst>
        </pc:picChg>
        <pc:picChg chg="add mod">
          <ac:chgData name="S Saari" userId="3fede1f5e37c3dcc" providerId="LiveId" clId="{BF1B6706-887E-452B-8FE7-5974B21B0268}" dt="2024-05-02T22:40:14.041" v="1952" actId="1076"/>
          <ac:picMkLst>
            <pc:docMk/>
            <pc:sldMk cId="279113037" sldId="540"/>
            <ac:picMk id="51" creationId="{8AB7DCF0-1124-F678-B057-BCB51E53CB81}"/>
          </ac:picMkLst>
        </pc:picChg>
        <pc:picChg chg="add mod">
          <ac:chgData name="S Saari" userId="3fede1f5e37c3dcc" providerId="LiveId" clId="{BF1B6706-887E-452B-8FE7-5974B21B0268}" dt="2024-05-02T22:40:45.440" v="1955" actId="1076"/>
          <ac:picMkLst>
            <pc:docMk/>
            <pc:sldMk cId="279113037" sldId="540"/>
            <ac:picMk id="53" creationId="{26415DA5-8491-1075-8823-13B39705043C}"/>
          </ac:picMkLst>
        </pc:picChg>
        <pc:picChg chg="add mod">
          <ac:chgData name="S Saari" userId="3fede1f5e37c3dcc" providerId="LiveId" clId="{BF1B6706-887E-452B-8FE7-5974B21B0268}" dt="2024-05-02T22:40:37.657" v="1954" actId="1582"/>
          <ac:picMkLst>
            <pc:docMk/>
            <pc:sldMk cId="279113037" sldId="540"/>
            <ac:picMk id="55" creationId="{9E0F05D8-91C5-1893-AA60-98DF9697DEE6}"/>
          </ac:picMkLst>
        </pc:picChg>
        <pc:picChg chg="add mod">
          <ac:chgData name="S Saari" userId="3fede1f5e37c3dcc" providerId="LiveId" clId="{BF1B6706-887E-452B-8FE7-5974B21B0268}" dt="2024-05-02T22:39:52.079" v="1949" actId="1076"/>
          <ac:picMkLst>
            <pc:docMk/>
            <pc:sldMk cId="279113037" sldId="540"/>
            <ac:picMk id="57" creationId="{B6488594-13FC-A172-0B8C-59F2FE21DA5E}"/>
          </ac:picMkLst>
        </pc:picChg>
        <pc:picChg chg="add mod ord">
          <ac:chgData name="S Saari" userId="3fede1f5e37c3dcc" providerId="LiveId" clId="{BF1B6706-887E-452B-8FE7-5974B21B0268}" dt="2024-05-02T22:39:44.968" v="1948" actId="1076"/>
          <ac:picMkLst>
            <pc:docMk/>
            <pc:sldMk cId="279113037" sldId="540"/>
            <ac:picMk id="59" creationId="{380CA5EB-CA33-E74C-6FA9-57CAE4DD8243}"/>
          </ac:picMkLst>
        </pc:picChg>
      </pc:sldChg>
      <pc:sldChg chg="del">
        <pc:chgData name="S Saari" userId="3fede1f5e37c3dcc" providerId="LiveId" clId="{BF1B6706-887E-452B-8FE7-5974B21B0268}" dt="2024-05-02T23:33:05.364" v="2211" actId="47"/>
        <pc:sldMkLst>
          <pc:docMk/>
          <pc:sldMk cId="3209894931" sldId="557"/>
        </pc:sldMkLst>
      </pc:sldChg>
      <pc:sldChg chg="del">
        <pc:chgData name="S Saari" userId="3fede1f5e37c3dcc" providerId="LiveId" clId="{BF1B6706-887E-452B-8FE7-5974B21B0268}" dt="2024-05-02T14:16:22.052" v="856" actId="2696"/>
        <pc:sldMkLst>
          <pc:docMk/>
          <pc:sldMk cId="1512430219" sldId="562"/>
        </pc:sldMkLst>
      </pc:sldChg>
      <pc:sldChg chg="del">
        <pc:chgData name="S Saari" userId="3fede1f5e37c3dcc" providerId="LiveId" clId="{BF1B6706-887E-452B-8FE7-5974B21B0268}" dt="2024-05-02T14:16:22.052" v="856" actId="2696"/>
        <pc:sldMkLst>
          <pc:docMk/>
          <pc:sldMk cId="1408469074" sldId="564"/>
        </pc:sldMkLst>
      </pc:sldChg>
      <pc:sldChg chg="del">
        <pc:chgData name="S Saari" userId="3fede1f5e37c3dcc" providerId="LiveId" clId="{BF1B6706-887E-452B-8FE7-5974B21B0268}" dt="2024-05-02T14:17:02.621" v="859" actId="2696"/>
        <pc:sldMkLst>
          <pc:docMk/>
          <pc:sldMk cId="3544369464" sldId="565"/>
        </pc:sldMkLst>
      </pc:sldChg>
      <pc:sldChg chg="del">
        <pc:chgData name="S Saari" userId="3fede1f5e37c3dcc" providerId="LiveId" clId="{BF1B6706-887E-452B-8FE7-5974B21B0268}" dt="2024-05-02T14:17:02.621" v="859" actId="2696"/>
        <pc:sldMkLst>
          <pc:docMk/>
          <pc:sldMk cId="3912087608" sldId="566"/>
        </pc:sldMkLst>
      </pc:sldChg>
      <pc:sldChg chg="del">
        <pc:chgData name="S Saari" userId="3fede1f5e37c3dcc" providerId="LiveId" clId="{BF1B6706-887E-452B-8FE7-5974B21B0268}" dt="2024-05-02T14:51:51.860" v="1015" actId="47"/>
        <pc:sldMkLst>
          <pc:docMk/>
          <pc:sldMk cId="968147378" sldId="567"/>
        </pc:sldMkLst>
      </pc:sldChg>
      <pc:sldChg chg="del">
        <pc:chgData name="S Saari" userId="3fede1f5e37c3dcc" providerId="LiveId" clId="{BF1B6706-887E-452B-8FE7-5974B21B0268}" dt="2024-05-02T23:58:41.594" v="2286" actId="47"/>
        <pc:sldMkLst>
          <pc:docMk/>
          <pc:sldMk cId="1932093295" sldId="568"/>
        </pc:sldMkLst>
      </pc:sldChg>
      <pc:sldChg chg="del">
        <pc:chgData name="S Saari" userId="3fede1f5e37c3dcc" providerId="LiveId" clId="{BF1B6706-887E-452B-8FE7-5974B21B0268}" dt="2024-05-02T23:58:32.821" v="2285" actId="47"/>
        <pc:sldMkLst>
          <pc:docMk/>
          <pc:sldMk cId="1708788763" sldId="569"/>
        </pc:sldMkLst>
      </pc:sldChg>
      <pc:sldChg chg="del">
        <pc:chgData name="S Saari" userId="3fede1f5e37c3dcc" providerId="LiveId" clId="{BF1B6706-887E-452B-8FE7-5974B21B0268}" dt="2024-05-02T23:58:32.821" v="2285" actId="47"/>
        <pc:sldMkLst>
          <pc:docMk/>
          <pc:sldMk cId="798300165" sldId="570"/>
        </pc:sldMkLst>
      </pc:sldChg>
      <pc:sldChg chg="del">
        <pc:chgData name="S Saari" userId="3fede1f5e37c3dcc" providerId="LiveId" clId="{BF1B6706-887E-452B-8FE7-5974B21B0268}" dt="2024-05-02T23:58:32.821" v="2285" actId="47"/>
        <pc:sldMkLst>
          <pc:docMk/>
          <pc:sldMk cId="1424571606" sldId="571"/>
        </pc:sldMkLst>
      </pc:sldChg>
      <pc:sldChg chg="del">
        <pc:chgData name="S Saari" userId="3fede1f5e37c3dcc" providerId="LiveId" clId="{BF1B6706-887E-452B-8FE7-5974B21B0268}" dt="2024-05-02T23:58:24.308" v="2284" actId="47"/>
        <pc:sldMkLst>
          <pc:docMk/>
          <pc:sldMk cId="984415581" sldId="572"/>
        </pc:sldMkLst>
      </pc:sldChg>
      <pc:sldChg chg="del">
        <pc:chgData name="S Saari" userId="3fede1f5e37c3dcc" providerId="LiveId" clId="{BF1B6706-887E-452B-8FE7-5974B21B0268}" dt="2024-05-02T23:58:24.308" v="2284" actId="47"/>
        <pc:sldMkLst>
          <pc:docMk/>
          <pc:sldMk cId="246276407" sldId="573"/>
        </pc:sldMkLst>
      </pc:sldChg>
      <pc:sldChg chg="del">
        <pc:chgData name="S Saari" userId="3fede1f5e37c3dcc" providerId="LiveId" clId="{BF1B6706-887E-452B-8FE7-5974B21B0268}" dt="2024-05-02T23:58:15.914" v="2283" actId="47"/>
        <pc:sldMkLst>
          <pc:docMk/>
          <pc:sldMk cId="311194905" sldId="574"/>
        </pc:sldMkLst>
      </pc:sldChg>
      <pc:sldChg chg="del">
        <pc:chgData name="S Saari" userId="3fede1f5e37c3dcc" providerId="LiveId" clId="{BF1B6706-887E-452B-8FE7-5974B21B0268}" dt="2024-05-02T23:58:15.914" v="2283" actId="47"/>
        <pc:sldMkLst>
          <pc:docMk/>
          <pc:sldMk cId="3394160709" sldId="575"/>
        </pc:sldMkLst>
      </pc:sldChg>
      <pc:sldChg chg="del">
        <pc:chgData name="S Saari" userId="3fede1f5e37c3dcc" providerId="LiveId" clId="{BF1B6706-887E-452B-8FE7-5974B21B0268}" dt="2024-05-02T23:58:15.914" v="2283" actId="47"/>
        <pc:sldMkLst>
          <pc:docMk/>
          <pc:sldMk cId="2323319388" sldId="576"/>
        </pc:sldMkLst>
      </pc:sldChg>
      <pc:sldChg chg="del">
        <pc:chgData name="S Saari" userId="3fede1f5e37c3dcc" providerId="LiveId" clId="{BF1B6706-887E-452B-8FE7-5974B21B0268}" dt="2024-05-02T23:57:57.361" v="2281" actId="47"/>
        <pc:sldMkLst>
          <pc:docMk/>
          <pc:sldMk cId="342022347" sldId="577"/>
        </pc:sldMkLst>
      </pc:sldChg>
      <pc:sldChg chg="del">
        <pc:chgData name="S Saari" userId="3fede1f5e37c3dcc" providerId="LiveId" clId="{BF1B6706-887E-452B-8FE7-5974B21B0268}" dt="2024-05-02T23:57:48.974" v="2280" actId="47"/>
        <pc:sldMkLst>
          <pc:docMk/>
          <pc:sldMk cId="2072565272" sldId="578"/>
        </pc:sldMkLst>
      </pc:sldChg>
      <pc:sldChg chg="del">
        <pc:chgData name="S Saari" userId="3fede1f5e37c3dcc" providerId="LiveId" clId="{BF1B6706-887E-452B-8FE7-5974B21B0268}" dt="2024-05-02T23:57:57.361" v="2281" actId="47"/>
        <pc:sldMkLst>
          <pc:docMk/>
          <pc:sldMk cId="1873378867" sldId="579"/>
        </pc:sldMkLst>
      </pc:sldChg>
      <pc:sldChg chg="del">
        <pc:chgData name="S Saari" userId="3fede1f5e37c3dcc" providerId="LiveId" clId="{BF1B6706-887E-452B-8FE7-5974B21B0268}" dt="2024-05-02T23:57:57.361" v="2281" actId="47"/>
        <pc:sldMkLst>
          <pc:docMk/>
          <pc:sldMk cId="2480188453" sldId="580"/>
        </pc:sldMkLst>
      </pc:sldChg>
      <pc:sldChg chg="del">
        <pc:chgData name="S Saari" userId="3fede1f5e37c3dcc" providerId="LiveId" clId="{BF1B6706-887E-452B-8FE7-5974B21B0268}" dt="2024-05-02T23:57:48.974" v="2280" actId="47"/>
        <pc:sldMkLst>
          <pc:docMk/>
          <pc:sldMk cId="1608545828" sldId="581"/>
        </pc:sldMkLst>
      </pc:sldChg>
      <pc:sldChg chg="del">
        <pc:chgData name="S Saari" userId="3fede1f5e37c3dcc" providerId="LiveId" clId="{BF1B6706-887E-452B-8FE7-5974B21B0268}" dt="2024-05-02T23:57:48.974" v="2280" actId="47"/>
        <pc:sldMkLst>
          <pc:docMk/>
          <pc:sldMk cId="2908467214" sldId="582"/>
        </pc:sldMkLst>
      </pc:sldChg>
      <pc:sldChg chg="del">
        <pc:chgData name="S Saari" userId="3fede1f5e37c3dcc" providerId="LiveId" clId="{BF1B6706-887E-452B-8FE7-5974B21B0268}" dt="2024-05-02T23:57:48.974" v="2280" actId="47"/>
        <pc:sldMkLst>
          <pc:docMk/>
          <pc:sldMk cId="5019018" sldId="583"/>
        </pc:sldMkLst>
      </pc:sldChg>
      <pc:sldChg chg="del">
        <pc:chgData name="S Saari" userId="3fede1f5e37c3dcc" providerId="LiveId" clId="{BF1B6706-887E-452B-8FE7-5974B21B0268}" dt="2024-05-02T23:57:48.974" v="2280" actId="47"/>
        <pc:sldMkLst>
          <pc:docMk/>
          <pc:sldMk cId="3668302880" sldId="584"/>
        </pc:sldMkLst>
      </pc:sldChg>
      <pc:sldChg chg="del">
        <pc:chgData name="S Saari" userId="3fede1f5e37c3dcc" providerId="LiveId" clId="{BF1B6706-887E-452B-8FE7-5974B21B0268}" dt="2024-05-02T23:57:48.974" v="2280" actId="47"/>
        <pc:sldMkLst>
          <pc:docMk/>
          <pc:sldMk cId="1435871206" sldId="585"/>
        </pc:sldMkLst>
      </pc:sldChg>
      <pc:sldChg chg="del">
        <pc:chgData name="S Saari" userId="3fede1f5e37c3dcc" providerId="LiveId" clId="{BF1B6706-887E-452B-8FE7-5974B21B0268}" dt="2024-05-02T23:57:48.974" v="2280" actId="47"/>
        <pc:sldMkLst>
          <pc:docMk/>
          <pc:sldMk cId="961438174" sldId="586"/>
        </pc:sldMkLst>
      </pc:sldChg>
      <pc:sldChg chg="del">
        <pc:chgData name="S Saari" userId="3fede1f5e37c3dcc" providerId="LiveId" clId="{BF1B6706-887E-452B-8FE7-5974B21B0268}" dt="2024-05-02T23:57:48.974" v="2280" actId="47"/>
        <pc:sldMkLst>
          <pc:docMk/>
          <pc:sldMk cId="3901550610" sldId="587"/>
        </pc:sldMkLst>
      </pc:sldChg>
      <pc:sldChg chg="del">
        <pc:chgData name="S Saari" userId="3fede1f5e37c3dcc" providerId="LiveId" clId="{BF1B6706-887E-452B-8FE7-5974B21B0268}" dt="2024-05-02T23:57:48.974" v="2280" actId="47"/>
        <pc:sldMkLst>
          <pc:docMk/>
          <pc:sldMk cId="3478080329" sldId="588"/>
        </pc:sldMkLst>
      </pc:sldChg>
      <pc:sldChg chg="del">
        <pc:chgData name="S Saari" userId="3fede1f5e37c3dcc" providerId="LiveId" clId="{BF1B6706-887E-452B-8FE7-5974B21B0268}" dt="2024-05-02T23:57:48.974" v="2280" actId="47"/>
        <pc:sldMkLst>
          <pc:docMk/>
          <pc:sldMk cId="2959704251" sldId="589"/>
        </pc:sldMkLst>
      </pc:sldChg>
      <pc:sldChg chg="del">
        <pc:chgData name="S Saari" userId="3fede1f5e37c3dcc" providerId="LiveId" clId="{BF1B6706-887E-452B-8FE7-5974B21B0268}" dt="2024-05-02T23:57:35.874" v="2279" actId="47"/>
        <pc:sldMkLst>
          <pc:docMk/>
          <pc:sldMk cId="2903504908" sldId="590"/>
        </pc:sldMkLst>
      </pc:sldChg>
      <pc:sldChg chg="del">
        <pc:chgData name="S Saari" userId="3fede1f5e37c3dcc" providerId="LiveId" clId="{BF1B6706-887E-452B-8FE7-5974B21B0268}" dt="2024-05-02T23:57:35.874" v="2279" actId="47"/>
        <pc:sldMkLst>
          <pc:docMk/>
          <pc:sldMk cId="4111374322" sldId="591"/>
        </pc:sldMkLst>
      </pc:sldChg>
      <pc:sldChg chg="del">
        <pc:chgData name="S Saari" userId="3fede1f5e37c3dcc" providerId="LiveId" clId="{BF1B6706-887E-452B-8FE7-5974B21B0268}" dt="2024-05-02T23:57:35.874" v="2279" actId="47"/>
        <pc:sldMkLst>
          <pc:docMk/>
          <pc:sldMk cId="2990680675" sldId="593"/>
        </pc:sldMkLst>
      </pc:sldChg>
      <pc:sldChg chg="del">
        <pc:chgData name="S Saari" userId="3fede1f5e37c3dcc" providerId="LiveId" clId="{BF1B6706-887E-452B-8FE7-5974B21B0268}" dt="2024-05-02T23:57:35.874" v="2279" actId="47"/>
        <pc:sldMkLst>
          <pc:docMk/>
          <pc:sldMk cId="2701320132" sldId="594"/>
        </pc:sldMkLst>
      </pc:sldChg>
      <pc:sldChg chg="del">
        <pc:chgData name="S Saari" userId="3fede1f5e37c3dcc" providerId="LiveId" clId="{BF1B6706-887E-452B-8FE7-5974B21B0268}" dt="2024-05-02T23:57:35.874" v="2279" actId="47"/>
        <pc:sldMkLst>
          <pc:docMk/>
          <pc:sldMk cId="475497885" sldId="595"/>
        </pc:sldMkLst>
      </pc:sldChg>
      <pc:sldChg chg="del">
        <pc:chgData name="S Saari" userId="3fede1f5e37c3dcc" providerId="LiveId" clId="{BF1B6706-887E-452B-8FE7-5974B21B0268}" dt="2024-05-02T23:57:35.874" v="2279" actId="47"/>
        <pc:sldMkLst>
          <pc:docMk/>
          <pc:sldMk cId="500703602" sldId="596"/>
        </pc:sldMkLst>
      </pc:sldChg>
      <pc:sldChg chg="del">
        <pc:chgData name="S Saari" userId="3fede1f5e37c3dcc" providerId="LiveId" clId="{BF1B6706-887E-452B-8FE7-5974B21B0268}" dt="2024-05-02T23:57:35.874" v="2279" actId="47"/>
        <pc:sldMkLst>
          <pc:docMk/>
          <pc:sldMk cId="2091678696" sldId="597"/>
        </pc:sldMkLst>
      </pc:sldChg>
      <pc:sldChg chg="del">
        <pc:chgData name="S Saari" userId="3fede1f5e37c3dcc" providerId="LiveId" clId="{BF1B6706-887E-452B-8FE7-5974B21B0268}" dt="2024-05-02T23:57:35.874" v="2279" actId="47"/>
        <pc:sldMkLst>
          <pc:docMk/>
          <pc:sldMk cId="1986591322" sldId="598"/>
        </pc:sldMkLst>
      </pc:sldChg>
      <pc:sldChg chg="del">
        <pc:chgData name="S Saari" userId="3fede1f5e37c3dcc" providerId="LiveId" clId="{BF1B6706-887E-452B-8FE7-5974B21B0268}" dt="2024-05-02T23:57:35.874" v="2279" actId="47"/>
        <pc:sldMkLst>
          <pc:docMk/>
          <pc:sldMk cId="2044059577" sldId="599"/>
        </pc:sldMkLst>
      </pc:sldChg>
      <pc:sldChg chg="del">
        <pc:chgData name="S Saari" userId="3fede1f5e37c3dcc" providerId="LiveId" clId="{BF1B6706-887E-452B-8FE7-5974B21B0268}" dt="2024-05-02T23:57:35.874" v="2279" actId="47"/>
        <pc:sldMkLst>
          <pc:docMk/>
          <pc:sldMk cId="1643023663" sldId="600"/>
        </pc:sldMkLst>
      </pc:sldChg>
      <pc:sldChg chg="del">
        <pc:chgData name="S Saari" userId="3fede1f5e37c3dcc" providerId="LiveId" clId="{BF1B6706-887E-452B-8FE7-5974B21B0268}" dt="2024-05-02T23:57:35.874" v="2279" actId="47"/>
        <pc:sldMkLst>
          <pc:docMk/>
          <pc:sldMk cId="2374448127" sldId="601"/>
        </pc:sldMkLst>
      </pc:sldChg>
      <pc:sldChg chg="addSp delSp modSp mod ord">
        <pc:chgData name="S Saari" userId="3fede1f5e37c3dcc" providerId="LiveId" clId="{BF1B6706-887E-452B-8FE7-5974B21B0268}" dt="2024-05-16T02:07:35.118" v="2438" actId="1076"/>
        <pc:sldMkLst>
          <pc:docMk/>
          <pc:sldMk cId="3295590272" sldId="602"/>
        </pc:sldMkLst>
        <pc:spChg chg="mod">
          <ac:chgData name="S Saari" userId="3fede1f5e37c3dcc" providerId="LiveId" clId="{BF1B6706-887E-452B-8FE7-5974B21B0268}" dt="2024-05-02T23:22:55.773" v="2178" actId="1076"/>
          <ac:spMkLst>
            <pc:docMk/>
            <pc:sldMk cId="3295590272" sldId="602"/>
            <ac:spMk id="9" creationId="{9C7F845A-3849-4B2C-9B94-AAE888A0A139}"/>
          </ac:spMkLst>
        </pc:spChg>
        <pc:spChg chg="mod ord">
          <ac:chgData name="S Saari" userId="3fede1f5e37c3dcc" providerId="LiveId" clId="{BF1B6706-887E-452B-8FE7-5974B21B0268}" dt="2024-05-03T00:20:22.450" v="2402" actId="1076"/>
          <ac:spMkLst>
            <pc:docMk/>
            <pc:sldMk cId="3295590272" sldId="602"/>
            <ac:spMk id="43" creationId="{594F0426-F629-49C4-AD1C-3B7530C6C24D}"/>
          </ac:spMkLst>
        </pc:spChg>
        <pc:spChg chg="mod ord">
          <ac:chgData name="S Saari" userId="3fede1f5e37c3dcc" providerId="LiveId" clId="{BF1B6706-887E-452B-8FE7-5974B21B0268}" dt="2024-05-03T00:21:20.442" v="2410" actId="688"/>
          <ac:spMkLst>
            <pc:docMk/>
            <pc:sldMk cId="3295590272" sldId="602"/>
            <ac:spMk id="44" creationId="{6D669B71-A675-42D1-AD9E-15255F8259D3}"/>
          </ac:spMkLst>
        </pc:spChg>
        <pc:picChg chg="mod">
          <ac:chgData name="S Saari" userId="3fede1f5e37c3dcc" providerId="LiveId" clId="{BF1B6706-887E-452B-8FE7-5974B21B0268}" dt="2024-05-02T23:22:37.317" v="2175" actId="1076"/>
          <ac:picMkLst>
            <pc:docMk/>
            <pc:sldMk cId="3295590272" sldId="602"/>
            <ac:picMk id="3" creationId="{8209C1E4-37CA-75A5-248B-7601DD94A883}"/>
          </ac:picMkLst>
        </pc:picChg>
        <pc:picChg chg="del mod">
          <ac:chgData name="S Saari" userId="3fede1f5e37c3dcc" providerId="LiveId" clId="{BF1B6706-887E-452B-8FE7-5974B21B0268}" dt="2024-05-02T22:56:13.774" v="2104" actId="478"/>
          <ac:picMkLst>
            <pc:docMk/>
            <pc:sldMk cId="3295590272" sldId="602"/>
            <ac:picMk id="5" creationId="{94BB3D1F-C22F-4B0D-8D1E-41F4BF26BAE2}"/>
          </ac:picMkLst>
        </pc:picChg>
        <pc:picChg chg="add mod ord">
          <ac:chgData name="S Saari" userId="3fede1f5e37c3dcc" providerId="LiveId" clId="{BF1B6706-887E-452B-8FE7-5974B21B0268}" dt="2024-05-03T00:14:49.769" v="2349" actId="1076"/>
          <ac:picMkLst>
            <pc:docMk/>
            <pc:sldMk cId="3295590272" sldId="602"/>
            <ac:picMk id="7" creationId="{F5EF814F-F1EA-CC9D-275C-E4856C2CA887}"/>
          </ac:picMkLst>
        </pc:picChg>
        <pc:picChg chg="del mod">
          <ac:chgData name="S Saari" userId="3fede1f5e37c3dcc" providerId="LiveId" clId="{BF1B6706-887E-452B-8FE7-5974B21B0268}" dt="2024-05-02T22:56:13.774" v="2104" actId="478"/>
          <ac:picMkLst>
            <pc:docMk/>
            <pc:sldMk cId="3295590272" sldId="602"/>
            <ac:picMk id="8" creationId="{4DC9BBBF-6A6E-496B-8AA5-3AD7A804767E}"/>
          </ac:picMkLst>
        </pc:picChg>
        <pc:picChg chg="add mod">
          <ac:chgData name="S Saari" userId="3fede1f5e37c3dcc" providerId="LiveId" clId="{BF1B6706-887E-452B-8FE7-5974B21B0268}" dt="2024-05-03T00:15:06.282" v="2351" actId="1076"/>
          <ac:picMkLst>
            <pc:docMk/>
            <pc:sldMk cId="3295590272" sldId="602"/>
            <ac:picMk id="11" creationId="{45493AB9-ECB7-3728-7429-0AD9E71C0188}"/>
          </ac:picMkLst>
        </pc:picChg>
        <pc:picChg chg="del mod">
          <ac:chgData name="S Saari" userId="3fede1f5e37c3dcc" providerId="LiveId" clId="{BF1B6706-887E-452B-8FE7-5974B21B0268}" dt="2024-05-02T22:56:13.774" v="2104" actId="478"/>
          <ac:picMkLst>
            <pc:docMk/>
            <pc:sldMk cId="3295590272" sldId="602"/>
            <ac:picMk id="12" creationId="{62F40119-E9AB-4DFB-BF1F-FEE0F23D153F}"/>
          </ac:picMkLst>
        </pc:picChg>
        <pc:picChg chg="del mod">
          <ac:chgData name="S Saari" userId="3fede1f5e37c3dcc" providerId="LiveId" clId="{BF1B6706-887E-452B-8FE7-5974B21B0268}" dt="2024-05-02T22:56:13.774" v="2104" actId="478"/>
          <ac:picMkLst>
            <pc:docMk/>
            <pc:sldMk cId="3295590272" sldId="602"/>
            <ac:picMk id="14" creationId="{9AE755F0-B0FD-4D62-BD3F-8DA32A6B61C0}"/>
          </ac:picMkLst>
        </pc:picChg>
        <pc:picChg chg="add mod">
          <ac:chgData name="S Saari" userId="3fede1f5e37c3dcc" providerId="LiveId" clId="{BF1B6706-887E-452B-8FE7-5974B21B0268}" dt="2024-05-03T00:14:52.753" v="2350" actId="1076"/>
          <ac:picMkLst>
            <pc:docMk/>
            <pc:sldMk cId="3295590272" sldId="602"/>
            <ac:picMk id="15" creationId="{CAAF705D-A388-D14F-3F09-FCB5C510C169}"/>
          </ac:picMkLst>
        </pc:picChg>
        <pc:picChg chg="add mod">
          <ac:chgData name="S Saari" userId="3fede1f5e37c3dcc" providerId="LiveId" clId="{BF1B6706-887E-452B-8FE7-5974B21B0268}" dt="2024-05-03T00:10:19.810" v="2309" actId="1076"/>
          <ac:picMkLst>
            <pc:docMk/>
            <pc:sldMk cId="3295590272" sldId="602"/>
            <ac:picMk id="17" creationId="{78BB2CD2-185E-962A-1ADA-51B5AD866B90}"/>
          </ac:picMkLst>
        </pc:picChg>
        <pc:picChg chg="del">
          <ac:chgData name="S Saari" userId="3fede1f5e37c3dcc" providerId="LiveId" clId="{BF1B6706-887E-452B-8FE7-5974B21B0268}" dt="2024-05-02T22:56:19.034" v="2105" actId="478"/>
          <ac:picMkLst>
            <pc:docMk/>
            <pc:sldMk cId="3295590272" sldId="602"/>
            <ac:picMk id="18" creationId="{423C6A82-260A-481E-BADF-EB5DCE0B285C}"/>
          </ac:picMkLst>
        </pc:picChg>
        <pc:picChg chg="del mod">
          <ac:chgData name="S Saari" userId="3fede1f5e37c3dcc" providerId="LiveId" clId="{BF1B6706-887E-452B-8FE7-5974B21B0268}" dt="2024-05-02T22:56:13.774" v="2104" actId="478"/>
          <ac:picMkLst>
            <pc:docMk/>
            <pc:sldMk cId="3295590272" sldId="602"/>
            <ac:picMk id="20" creationId="{D686426B-4F72-485D-90F2-54F48638FAD8}"/>
          </ac:picMkLst>
        </pc:picChg>
        <pc:picChg chg="add mod">
          <ac:chgData name="S Saari" userId="3fede1f5e37c3dcc" providerId="LiveId" clId="{BF1B6706-887E-452B-8FE7-5974B21B0268}" dt="2024-05-03T00:10:55.234" v="2312" actId="1582"/>
          <ac:picMkLst>
            <pc:docMk/>
            <pc:sldMk cId="3295590272" sldId="602"/>
            <ac:picMk id="21" creationId="{E1BC1002-159A-82EF-8071-DBAA762A30C4}"/>
          </ac:picMkLst>
        </pc:picChg>
        <pc:picChg chg="del mod">
          <ac:chgData name="S Saari" userId="3fede1f5e37c3dcc" providerId="LiveId" clId="{BF1B6706-887E-452B-8FE7-5974B21B0268}" dt="2024-05-02T22:56:13.774" v="2104" actId="478"/>
          <ac:picMkLst>
            <pc:docMk/>
            <pc:sldMk cId="3295590272" sldId="602"/>
            <ac:picMk id="22" creationId="{2D011EF6-E047-46F6-810F-9F2EC297827D}"/>
          </ac:picMkLst>
        </pc:picChg>
        <pc:picChg chg="del">
          <ac:chgData name="S Saari" userId="3fede1f5e37c3dcc" providerId="LiveId" clId="{BF1B6706-887E-452B-8FE7-5974B21B0268}" dt="2024-05-02T22:56:13.774" v="2104" actId="478"/>
          <ac:picMkLst>
            <pc:docMk/>
            <pc:sldMk cId="3295590272" sldId="602"/>
            <ac:picMk id="24" creationId="{65F0EF9E-FBAA-4B5A-B7EA-2420563CD642}"/>
          </ac:picMkLst>
        </pc:picChg>
        <pc:picChg chg="add mod ord">
          <ac:chgData name="S Saari" userId="3fede1f5e37c3dcc" providerId="LiveId" clId="{BF1B6706-887E-452B-8FE7-5974B21B0268}" dt="2024-05-03T00:14:43.130" v="2348" actId="1076"/>
          <ac:picMkLst>
            <pc:docMk/>
            <pc:sldMk cId="3295590272" sldId="602"/>
            <ac:picMk id="25" creationId="{6834F1CE-48FA-7B69-2330-31CDAB799822}"/>
          </ac:picMkLst>
        </pc:picChg>
        <pc:picChg chg="del">
          <ac:chgData name="S Saari" userId="3fede1f5e37c3dcc" providerId="LiveId" clId="{BF1B6706-887E-452B-8FE7-5974B21B0268}" dt="2024-05-02T22:56:19.034" v="2105" actId="478"/>
          <ac:picMkLst>
            <pc:docMk/>
            <pc:sldMk cId="3295590272" sldId="602"/>
            <ac:picMk id="26" creationId="{B4F4C492-79B1-429D-AFC8-7C40100E4459}"/>
          </ac:picMkLst>
        </pc:picChg>
        <pc:picChg chg="add mod">
          <ac:chgData name="S Saari" userId="3fede1f5e37c3dcc" providerId="LiveId" clId="{BF1B6706-887E-452B-8FE7-5974B21B0268}" dt="2024-05-03T00:12:46.714" v="2333" actId="1076"/>
          <ac:picMkLst>
            <pc:docMk/>
            <pc:sldMk cId="3295590272" sldId="602"/>
            <ac:picMk id="28" creationId="{3054F307-C177-C91D-0FC8-B3FEC23BA45C}"/>
          </ac:picMkLst>
        </pc:picChg>
        <pc:picChg chg="del">
          <ac:chgData name="S Saari" userId="3fede1f5e37c3dcc" providerId="LiveId" clId="{BF1B6706-887E-452B-8FE7-5974B21B0268}" dt="2024-05-02T22:56:13.774" v="2104" actId="478"/>
          <ac:picMkLst>
            <pc:docMk/>
            <pc:sldMk cId="3295590272" sldId="602"/>
            <ac:picMk id="29" creationId="{9CA82689-A02F-4F40-877F-2ECA4B262568}"/>
          </ac:picMkLst>
        </pc:picChg>
        <pc:picChg chg="del mod">
          <ac:chgData name="S Saari" userId="3fede1f5e37c3dcc" providerId="LiveId" clId="{BF1B6706-887E-452B-8FE7-5974B21B0268}" dt="2024-05-02T22:56:13.774" v="2104" actId="478"/>
          <ac:picMkLst>
            <pc:docMk/>
            <pc:sldMk cId="3295590272" sldId="602"/>
            <ac:picMk id="31" creationId="{B239C9EB-005B-43DC-A2C8-A750F64E59AE}"/>
          </ac:picMkLst>
        </pc:picChg>
        <pc:picChg chg="add mod">
          <ac:chgData name="S Saari" userId="3fede1f5e37c3dcc" providerId="LiveId" clId="{BF1B6706-887E-452B-8FE7-5974B21B0268}" dt="2024-05-03T00:14:32.442" v="2347" actId="1076"/>
          <ac:picMkLst>
            <pc:docMk/>
            <pc:sldMk cId="3295590272" sldId="602"/>
            <ac:picMk id="32" creationId="{036A8795-36B0-5478-8405-F8D210159577}"/>
          </ac:picMkLst>
        </pc:picChg>
        <pc:picChg chg="del">
          <ac:chgData name="S Saari" userId="3fede1f5e37c3dcc" providerId="LiveId" clId="{BF1B6706-887E-452B-8FE7-5974B21B0268}" dt="2024-05-02T22:56:13.774" v="2104" actId="478"/>
          <ac:picMkLst>
            <pc:docMk/>
            <pc:sldMk cId="3295590272" sldId="602"/>
            <ac:picMk id="33" creationId="{25236325-2433-42AA-A7BB-80ED2809D546}"/>
          </ac:picMkLst>
        </pc:picChg>
        <pc:picChg chg="del">
          <ac:chgData name="S Saari" userId="3fede1f5e37c3dcc" providerId="LiveId" clId="{BF1B6706-887E-452B-8FE7-5974B21B0268}" dt="2024-05-02T22:56:13.774" v="2104" actId="478"/>
          <ac:picMkLst>
            <pc:docMk/>
            <pc:sldMk cId="3295590272" sldId="602"/>
            <ac:picMk id="35" creationId="{5FC7A9F5-A136-441B-B88D-61A444D781E7}"/>
          </ac:picMkLst>
        </pc:picChg>
        <pc:picChg chg="add mod">
          <ac:chgData name="S Saari" userId="3fede1f5e37c3dcc" providerId="LiveId" clId="{BF1B6706-887E-452B-8FE7-5974B21B0268}" dt="2024-05-03T00:14:26.635" v="2346" actId="1076"/>
          <ac:picMkLst>
            <pc:docMk/>
            <pc:sldMk cId="3295590272" sldId="602"/>
            <ac:picMk id="36" creationId="{72D4CC01-21F5-3724-B74C-785C7CE421A1}"/>
          </ac:picMkLst>
        </pc:picChg>
        <pc:picChg chg="del">
          <ac:chgData name="S Saari" userId="3fede1f5e37c3dcc" providerId="LiveId" clId="{BF1B6706-887E-452B-8FE7-5974B21B0268}" dt="2024-05-02T22:56:13.774" v="2104" actId="478"/>
          <ac:picMkLst>
            <pc:docMk/>
            <pc:sldMk cId="3295590272" sldId="602"/>
            <ac:picMk id="37" creationId="{0B85AB33-10B0-43C2-9B89-054A1DD86CC6}"/>
          </ac:picMkLst>
        </pc:picChg>
        <pc:picChg chg="del">
          <ac:chgData name="S Saari" userId="3fede1f5e37c3dcc" providerId="LiveId" clId="{BF1B6706-887E-452B-8FE7-5974B21B0268}" dt="2024-05-02T22:56:13.774" v="2104" actId="478"/>
          <ac:picMkLst>
            <pc:docMk/>
            <pc:sldMk cId="3295590272" sldId="602"/>
            <ac:picMk id="39" creationId="{8235FE3D-DB0F-4F2B-B6AF-60B3F00B4EE6}"/>
          </ac:picMkLst>
        </pc:picChg>
        <pc:picChg chg="add mod">
          <ac:chgData name="S Saari" userId="3fede1f5e37c3dcc" providerId="LiveId" clId="{BF1B6706-887E-452B-8FE7-5974B21B0268}" dt="2024-05-03T00:14:23.409" v="2345" actId="1076"/>
          <ac:picMkLst>
            <pc:docMk/>
            <pc:sldMk cId="3295590272" sldId="602"/>
            <ac:picMk id="40" creationId="{53B61B5A-30CB-CB99-DDC4-C0D26B4F5508}"/>
          </ac:picMkLst>
        </pc:picChg>
        <pc:picChg chg="add mod ord">
          <ac:chgData name="S Saari" userId="3fede1f5e37c3dcc" providerId="LiveId" clId="{BF1B6706-887E-452B-8FE7-5974B21B0268}" dt="2024-05-03T00:18:32.840" v="2384" actId="1582"/>
          <ac:picMkLst>
            <pc:docMk/>
            <pc:sldMk cId="3295590272" sldId="602"/>
            <ac:picMk id="42" creationId="{B3FE6FC4-3543-C360-1E68-8F2C53F2C615}"/>
          </ac:picMkLst>
        </pc:picChg>
        <pc:picChg chg="add mod">
          <ac:chgData name="S Saari" userId="3fede1f5e37c3dcc" providerId="LiveId" clId="{BF1B6706-887E-452B-8FE7-5974B21B0268}" dt="2024-05-03T00:18:14.002" v="2379" actId="1076"/>
          <ac:picMkLst>
            <pc:docMk/>
            <pc:sldMk cId="3295590272" sldId="602"/>
            <ac:picMk id="46" creationId="{4859EC23-9098-92DF-B5E3-85CE9287E7A3}"/>
          </ac:picMkLst>
        </pc:picChg>
        <pc:picChg chg="add mod ord">
          <ac:chgData name="S Saari" userId="3fede1f5e37c3dcc" providerId="LiveId" clId="{BF1B6706-887E-452B-8FE7-5974B21B0268}" dt="2024-05-03T00:19:14.721" v="2388" actId="1076"/>
          <ac:picMkLst>
            <pc:docMk/>
            <pc:sldMk cId="3295590272" sldId="602"/>
            <ac:picMk id="48" creationId="{47497CDF-19ED-435A-4C7A-6CD01CEA226D}"/>
          </ac:picMkLst>
        </pc:picChg>
        <pc:picChg chg="add mod">
          <ac:chgData name="S Saari" userId="3fede1f5e37c3dcc" providerId="LiveId" clId="{BF1B6706-887E-452B-8FE7-5974B21B0268}" dt="2024-05-16T02:07:35.118" v="2438" actId="1076"/>
          <ac:picMkLst>
            <pc:docMk/>
            <pc:sldMk cId="3295590272" sldId="602"/>
            <ac:picMk id="50" creationId="{1E134206-02E1-3284-20F6-520EF22B0EDB}"/>
          </ac:picMkLst>
        </pc:picChg>
        <pc:picChg chg="add mod">
          <ac:chgData name="S Saari" userId="3fede1f5e37c3dcc" providerId="LiveId" clId="{BF1B6706-887E-452B-8FE7-5974B21B0268}" dt="2024-05-03T00:18:20.834" v="2381" actId="1076"/>
          <ac:picMkLst>
            <pc:docMk/>
            <pc:sldMk cId="3295590272" sldId="602"/>
            <ac:picMk id="52" creationId="{73C9AA54-649B-8FF7-6A46-D20F230BBE3E}"/>
          </ac:picMkLst>
        </pc:picChg>
      </pc:sldChg>
      <pc:sldChg chg="add del ord">
        <pc:chgData name="S Saari" userId="3fede1f5e37c3dcc" providerId="LiveId" clId="{BF1B6706-887E-452B-8FE7-5974B21B0268}" dt="2024-05-03T00:05:59.699" v="2289" actId="47"/>
        <pc:sldMkLst>
          <pc:docMk/>
          <pc:sldMk cId="2844526413" sldId="603"/>
        </pc:sldMkLst>
      </pc:sldChg>
      <pc:sldChg chg="del ord">
        <pc:chgData name="S Saari" userId="3fede1f5e37c3dcc" providerId="LiveId" clId="{BF1B6706-887E-452B-8FE7-5974B21B0268}" dt="2024-05-02T23:58:07.306" v="2282" actId="47"/>
        <pc:sldMkLst>
          <pc:docMk/>
          <pc:sldMk cId="1329627024" sldId="604"/>
        </pc:sldMkLst>
      </pc:sldChg>
      <pc:sldChg chg="del ord">
        <pc:chgData name="S Saari" userId="3fede1f5e37c3dcc" providerId="LiveId" clId="{BF1B6706-887E-452B-8FE7-5974B21B0268}" dt="2024-05-02T23:58:07.306" v="2282" actId="47"/>
        <pc:sldMkLst>
          <pc:docMk/>
          <pc:sldMk cId="630471607" sldId="605"/>
        </pc:sldMkLst>
      </pc:sldChg>
      <pc:sldChg chg="del ord">
        <pc:chgData name="S Saari" userId="3fede1f5e37c3dcc" providerId="LiveId" clId="{BF1B6706-887E-452B-8FE7-5974B21B0268}" dt="2024-05-02T23:57:35.874" v="2279" actId="47"/>
        <pc:sldMkLst>
          <pc:docMk/>
          <pc:sldMk cId="2053808946" sldId="606"/>
        </pc:sldMkLst>
      </pc:sldChg>
      <pc:sldChg chg="del ord">
        <pc:chgData name="S Saari" userId="3fede1f5e37c3dcc" providerId="LiveId" clId="{BF1B6706-887E-452B-8FE7-5974B21B0268}" dt="2024-05-02T23:58:07.306" v="2282" actId="47"/>
        <pc:sldMkLst>
          <pc:docMk/>
          <pc:sldMk cId="346852519" sldId="607"/>
        </pc:sldMkLst>
      </pc:sldChg>
      <pc:sldChg chg="del">
        <pc:chgData name="S Saari" userId="3fede1f5e37c3dcc" providerId="LiveId" clId="{BF1B6706-887E-452B-8FE7-5974B21B0268}" dt="2024-05-02T22:48:50.801" v="1989" actId="47"/>
        <pc:sldMkLst>
          <pc:docMk/>
          <pc:sldMk cId="575665483" sldId="608"/>
        </pc:sldMkLst>
      </pc:sldChg>
      <pc:sldChg chg="del">
        <pc:chgData name="S Saari" userId="3fede1f5e37c3dcc" providerId="LiveId" clId="{BF1B6706-887E-452B-8FE7-5974B21B0268}" dt="2024-05-02T22:48:55.113" v="1993" actId="47"/>
        <pc:sldMkLst>
          <pc:docMk/>
          <pc:sldMk cId="730598915" sldId="609"/>
        </pc:sldMkLst>
      </pc:sldChg>
      <pc:sldChg chg="del">
        <pc:chgData name="S Saari" userId="3fede1f5e37c3dcc" providerId="LiveId" clId="{BF1B6706-887E-452B-8FE7-5974B21B0268}" dt="2024-05-02T22:48:54.530" v="1992" actId="47"/>
        <pc:sldMkLst>
          <pc:docMk/>
          <pc:sldMk cId="2182065805" sldId="610"/>
        </pc:sldMkLst>
      </pc:sldChg>
      <pc:sldChg chg="del">
        <pc:chgData name="S Saari" userId="3fede1f5e37c3dcc" providerId="LiveId" clId="{BF1B6706-887E-452B-8FE7-5974B21B0268}" dt="2024-05-02T22:48:53.500" v="1991" actId="47"/>
        <pc:sldMkLst>
          <pc:docMk/>
          <pc:sldMk cId="2380889122" sldId="611"/>
        </pc:sldMkLst>
      </pc:sldChg>
      <pc:sldChg chg="del">
        <pc:chgData name="S Saari" userId="3fede1f5e37c3dcc" providerId="LiveId" clId="{BF1B6706-887E-452B-8FE7-5974B21B0268}" dt="2024-05-02T22:48:52.535" v="1990" actId="47"/>
        <pc:sldMkLst>
          <pc:docMk/>
          <pc:sldMk cId="1012404155" sldId="612"/>
        </pc:sldMkLst>
      </pc:sldChg>
      <pc:sldChg chg="del">
        <pc:chgData name="S Saari" userId="3fede1f5e37c3dcc" providerId="LiveId" clId="{BF1B6706-887E-452B-8FE7-5974B21B0268}" dt="2024-05-02T22:48:59.709" v="1998" actId="47"/>
        <pc:sldMkLst>
          <pc:docMk/>
          <pc:sldMk cId="274684969" sldId="613"/>
        </pc:sldMkLst>
      </pc:sldChg>
      <pc:sldChg chg="del">
        <pc:chgData name="S Saari" userId="3fede1f5e37c3dcc" providerId="LiveId" clId="{BF1B6706-887E-452B-8FE7-5974B21B0268}" dt="2024-05-02T22:49:00.663" v="1999" actId="47"/>
        <pc:sldMkLst>
          <pc:docMk/>
          <pc:sldMk cId="3295844876" sldId="614"/>
        </pc:sldMkLst>
      </pc:sldChg>
      <pc:sldChg chg="del">
        <pc:chgData name="S Saari" userId="3fede1f5e37c3dcc" providerId="LiveId" clId="{BF1B6706-887E-452B-8FE7-5974B21B0268}" dt="2024-05-02T22:49:17.363" v="2007" actId="47"/>
        <pc:sldMkLst>
          <pc:docMk/>
          <pc:sldMk cId="4001515053" sldId="615"/>
        </pc:sldMkLst>
      </pc:sldChg>
      <pc:sldChg chg="del">
        <pc:chgData name="S Saari" userId="3fede1f5e37c3dcc" providerId="LiveId" clId="{BF1B6706-887E-452B-8FE7-5974B21B0268}" dt="2024-05-02T22:48:56.369" v="1994" actId="47"/>
        <pc:sldMkLst>
          <pc:docMk/>
          <pc:sldMk cId="3579055125" sldId="618"/>
        </pc:sldMkLst>
      </pc:sldChg>
      <pc:sldChg chg="del">
        <pc:chgData name="S Saari" userId="3fede1f5e37c3dcc" providerId="LiveId" clId="{BF1B6706-887E-452B-8FE7-5974B21B0268}" dt="2024-05-02T22:48:58.636" v="1997" actId="47"/>
        <pc:sldMkLst>
          <pc:docMk/>
          <pc:sldMk cId="2721843431" sldId="619"/>
        </pc:sldMkLst>
      </pc:sldChg>
      <pc:sldChg chg="del">
        <pc:chgData name="S Saari" userId="3fede1f5e37c3dcc" providerId="LiveId" clId="{BF1B6706-887E-452B-8FE7-5974B21B0268}" dt="2024-05-02T22:48:57.912" v="1996" actId="47"/>
        <pc:sldMkLst>
          <pc:docMk/>
          <pc:sldMk cId="554052466" sldId="620"/>
        </pc:sldMkLst>
      </pc:sldChg>
      <pc:sldChg chg="del">
        <pc:chgData name="S Saari" userId="3fede1f5e37c3dcc" providerId="LiveId" clId="{BF1B6706-887E-452B-8FE7-5974B21B0268}" dt="2024-05-02T22:48:57.150" v="1995" actId="47"/>
        <pc:sldMkLst>
          <pc:docMk/>
          <pc:sldMk cId="3581272221" sldId="621"/>
        </pc:sldMkLst>
      </pc:sldChg>
      <pc:sldChg chg="del ord">
        <pc:chgData name="S Saari" userId="3fede1f5e37c3dcc" providerId="LiveId" clId="{BF1B6706-887E-452B-8FE7-5974B21B0268}" dt="2024-05-02T22:54:54.459" v="2096" actId="47"/>
        <pc:sldMkLst>
          <pc:docMk/>
          <pc:sldMk cId="3206312508" sldId="622"/>
        </pc:sldMkLst>
      </pc:sldChg>
      <pc:sldChg chg="add del ord">
        <pc:chgData name="S Saari" userId="3fede1f5e37c3dcc" providerId="LiveId" clId="{BF1B6706-887E-452B-8FE7-5974B21B0268}" dt="2024-05-16T16:31:38.892" v="2455" actId="2696"/>
        <pc:sldMkLst>
          <pc:docMk/>
          <pc:sldMk cId="4096104526" sldId="623"/>
        </pc:sldMkLst>
      </pc:sldChg>
      <pc:sldChg chg="ord">
        <pc:chgData name="S Saari" userId="3fede1f5e37c3dcc" providerId="LiveId" clId="{BF1B6706-887E-452B-8FE7-5974B21B0268}" dt="2024-05-02T13:55:57.129" v="35"/>
        <pc:sldMkLst>
          <pc:docMk/>
          <pc:sldMk cId="1230399258" sldId="624"/>
        </pc:sldMkLst>
      </pc:sldChg>
      <pc:sldChg chg="del ord">
        <pc:chgData name="S Saari" userId="3fede1f5e37c3dcc" providerId="LiveId" clId="{BF1B6706-887E-452B-8FE7-5974B21B0268}" dt="2024-05-17T16:52:45.757" v="2506" actId="2696"/>
        <pc:sldMkLst>
          <pc:docMk/>
          <pc:sldMk cId="3157351763" sldId="625"/>
        </pc:sldMkLst>
      </pc:sldChg>
      <pc:sldChg chg="del ord">
        <pc:chgData name="S Saari" userId="3fede1f5e37c3dcc" providerId="LiveId" clId="{BF1B6706-887E-452B-8FE7-5974B21B0268}" dt="2024-05-17T16:50:37.507" v="2493" actId="2696"/>
        <pc:sldMkLst>
          <pc:docMk/>
          <pc:sldMk cId="2599623087" sldId="626"/>
        </pc:sldMkLst>
      </pc:sldChg>
      <pc:sldChg chg="ord">
        <pc:chgData name="S Saari" userId="3fede1f5e37c3dcc" providerId="LiveId" clId="{BF1B6706-887E-452B-8FE7-5974B21B0268}" dt="2024-05-02T13:55:57.129" v="35"/>
        <pc:sldMkLst>
          <pc:docMk/>
          <pc:sldMk cId="892295362" sldId="627"/>
        </pc:sldMkLst>
      </pc:sldChg>
      <pc:sldChg chg="del ord">
        <pc:chgData name="S Saari" userId="3fede1f5e37c3dcc" providerId="LiveId" clId="{BF1B6706-887E-452B-8FE7-5974B21B0268}" dt="2024-05-18T00:59:15.540" v="2515" actId="2696"/>
        <pc:sldMkLst>
          <pc:docMk/>
          <pc:sldMk cId="1111354221" sldId="628"/>
        </pc:sldMkLst>
      </pc:sldChg>
      <pc:sldChg chg="del">
        <pc:chgData name="S Saari" userId="3fede1f5e37c3dcc" providerId="LiveId" clId="{BF1B6706-887E-452B-8FE7-5974B21B0268}" dt="2024-05-02T22:49:02.412" v="2001" actId="47"/>
        <pc:sldMkLst>
          <pc:docMk/>
          <pc:sldMk cId="1805623747" sldId="629"/>
        </pc:sldMkLst>
      </pc:sldChg>
      <pc:sldChg chg="del">
        <pc:chgData name="S Saari" userId="3fede1f5e37c3dcc" providerId="LiveId" clId="{BF1B6706-887E-452B-8FE7-5974B21B0268}" dt="2024-05-02T22:49:04.253" v="2003" actId="47"/>
        <pc:sldMkLst>
          <pc:docMk/>
          <pc:sldMk cId="1613563601" sldId="630"/>
        </pc:sldMkLst>
      </pc:sldChg>
      <pc:sldChg chg="del">
        <pc:chgData name="S Saari" userId="3fede1f5e37c3dcc" providerId="LiveId" clId="{BF1B6706-887E-452B-8FE7-5974B21B0268}" dt="2024-05-02T22:49:03.353" v="2002" actId="47"/>
        <pc:sldMkLst>
          <pc:docMk/>
          <pc:sldMk cId="3073944566" sldId="631"/>
        </pc:sldMkLst>
      </pc:sldChg>
      <pc:sldChg chg="del">
        <pc:chgData name="S Saari" userId="3fede1f5e37c3dcc" providerId="LiveId" clId="{BF1B6706-887E-452B-8FE7-5974B21B0268}" dt="2024-05-02T22:49:05.997" v="2004" actId="47"/>
        <pc:sldMkLst>
          <pc:docMk/>
          <pc:sldMk cId="2584616266" sldId="632"/>
        </pc:sldMkLst>
      </pc:sldChg>
      <pc:sldChg chg="del">
        <pc:chgData name="S Saari" userId="3fede1f5e37c3dcc" providerId="LiveId" clId="{BF1B6706-887E-452B-8FE7-5974B21B0268}" dt="2024-05-02T22:49:07.094" v="2005" actId="47"/>
        <pc:sldMkLst>
          <pc:docMk/>
          <pc:sldMk cId="641660127" sldId="633"/>
        </pc:sldMkLst>
      </pc:sldChg>
      <pc:sldChg chg="del">
        <pc:chgData name="S Saari" userId="3fede1f5e37c3dcc" providerId="LiveId" clId="{BF1B6706-887E-452B-8FE7-5974B21B0268}" dt="2024-05-02T22:49:08.220" v="2006" actId="47"/>
        <pc:sldMkLst>
          <pc:docMk/>
          <pc:sldMk cId="3715686690" sldId="634"/>
        </pc:sldMkLst>
      </pc:sldChg>
      <pc:sldChg chg="del">
        <pc:chgData name="S Saari" userId="3fede1f5e37c3dcc" providerId="LiveId" clId="{BF1B6706-887E-452B-8FE7-5974B21B0268}" dt="2024-05-02T22:49:01.526" v="2000" actId="47"/>
        <pc:sldMkLst>
          <pc:docMk/>
          <pc:sldMk cId="3415144962" sldId="635"/>
        </pc:sldMkLst>
      </pc:sldChg>
      <pc:sldChg chg="ord">
        <pc:chgData name="S Saari" userId="3fede1f5e37c3dcc" providerId="LiveId" clId="{BF1B6706-887E-452B-8FE7-5974B21B0268}" dt="2024-05-02T15:08:11.622" v="1042"/>
        <pc:sldMkLst>
          <pc:docMk/>
          <pc:sldMk cId="1352565042" sldId="636"/>
        </pc:sldMkLst>
      </pc:sldChg>
      <pc:sldChg chg="ord">
        <pc:chgData name="S Saari" userId="3fede1f5e37c3dcc" providerId="LiveId" clId="{BF1B6706-887E-452B-8FE7-5974B21B0268}" dt="2024-05-02T13:55:57.129" v="35"/>
        <pc:sldMkLst>
          <pc:docMk/>
          <pc:sldMk cId="2812182946" sldId="637"/>
        </pc:sldMkLst>
      </pc:sldChg>
      <pc:sldChg chg="del ord">
        <pc:chgData name="S Saari" userId="3fede1f5e37c3dcc" providerId="LiveId" clId="{BF1B6706-887E-452B-8FE7-5974B21B0268}" dt="2024-05-17T16:51:25.587" v="2498" actId="2696"/>
        <pc:sldMkLst>
          <pc:docMk/>
          <pc:sldMk cId="4066565300" sldId="638"/>
        </pc:sldMkLst>
      </pc:sldChg>
      <pc:sldChg chg="del ord">
        <pc:chgData name="S Saari" userId="3fede1f5e37c3dcc" providerId="LiveId" clId="{BF1B6706-887E-452B-8FE7-5974B21B0268}" dt="2024-05-17T16:53:33.592" v="2510" actId="2696"/>
        <pc:sldMkLst>
          <pc:docMk/>
          <pc:sldMk cId="2329760868" sldId="639"/>
        </pc:sldMkLst>
      </pc:sldChg>
      <pc:sldChg chg="del">
        <pc:chgData name="S Saari" userId="3fede1f5e37c3dcc" providerId="LiveId" clId="{BF1B6706-887E-452B-8FE7-5974B21B0268}" dt="2024-05-02T23:32:35.923" v="2204" actId="47"/>
        <pc:sldMkLst>
          <pc:docMk/>
          <pc:sldMk cId="3582896339" sldId="640"/>
        </pc:sldMkLst>
      </pc:sldChg>
      <pc:sldChg chg="del">
        <pc:chgData name="S Saari" userId="3fede1f5e37c3dcc" providerId="LiveId" clId="{BF1B6706-887E-452B-8FE7-5974B21B0268}" dt="2024-05-02T23:32:37.699" v="2205" actId="47"/>
        <pc:sldMkLst>
          <pc:docMk/>
          <pc:sldMk cId="1479438566" sldId="641"/>
        </pc:sldMkLst>
      </pc:sldChg>
      <pc:sldChg chg="del">
        <pc:chgData name="S Saari" userId="3fede1f5e37c3dcc" providerId="LiveId" clId="{BF1B6706-887E-452B-8FE7-5974B21B0268}" dt="2024-05-02T23:32:39.468" v="2206" actId="47"/>
        <pc:sldMkLst>
          <pc:docMk/>
          <pc:sldMk cId="3894550668" sldId="642"/>
        </pc:sldMkLst>
      </pc:sldChg>
      <pc:sldChg chg="modSp del mod">
        <pc:chgData name="S Saari" userId="3fede1f5e37c3dcc" providerId="LiveId" clId="{BF1B6706-887E-452B-8FE7-5974B21B0268}" dt="2024-05-02T23:37:06.305" v="2244" actId="47"/>
        <pc:sldMkLst>
          <pc:docMk/>
          <pc:sldMk cId="3094470042" sldId="643"/>
        </pc:sldMkLst>
        <pc:spChg chg="mod">
          <ac:chgData name="S Saari" userId="3fede1f5e37c3dcc" providerId="LiveId" clId="{BF1B6706-887E-452B-8FE7-5974B21B0268}" dt="2024-05-02T23:37:00.572" v="2242" actId="20577"/>
          <ac:spMkLst>
            <pc:docMk/>
            <pc:sldMk cId="3094470042" sldId="643"/>
            <ac:spMk id="2" creationId="{00000000-0000-0000-0000-000000000000}"/>
          </ac:spMkLst>
        </pc:spChg>
        <pc:spChg chg="mod">
          <ac:chgData name="S Saari" userId="3fede1f5e37c3dcc" providerId="LiveId" clId="{BF1B6706-887E-452B-8FE7-5974B21B0268}" dt="2024-05-02T23:36:57.181" v="2241" actId="20577"/>
          <ac:spMkLst>
            <pc:docMk/>
            <pc:sldMk cId="3094470042" sldId="643"/>
            <ac:spMk id="3" creationId="{00000000-0000-0000-0000-000000000000}"/>
          </ac:spMkLst>
        </pc:spChg>
      </pc:sldChg>
      <pc:sldChg chg="del">
        <pc:chgData name="S Saari" userId="3fede1f5e37c3dcc" providerId="LiveId" clId="{BF1B6706-887E-452B-8FE7-5974B21B0268}" dt="2024-05-02T23:37:03.607" v="2243" actId="47"/>
        <pc:sldMkLst>
          <pc:docMk/>
          <pc:sldMk cId="1306700400" sldId="644"/>
        </pc:sldMkLst>
      </pc:sldChg>
      <pc:sldChg chg="del ord">
        <pc:chgData name="S Saari" userId="3fede1f5e37c3dcc" providerId="LiveId" clId="{BF1B6706-887E-452B-8FE7-5974B21B0268}" dt="2024-05-02T23:37:07.908" v="2245" actId="47"/>
        <pc:sldMkLst>
          <pc:docMk/>
          <pc:sldMk cId="1404959449" sldId="645"/>
        </pc:sldMkLst>
      </pc:sldChg>
      <pc:sldChg chg="del">
        <pc:chgData name="S Saari" userId="3fede1f5e37c3dcc" providerId="LiveId" clId="{BF1B6706-887E-452B-8FE7-5974B21B0268}" dt="2024-05-02T23:32:42.247" v="2207" actId="47"/>
        <pc:sldMkLst>
          <pc:docMk/>
          <pc:sldMk cId="3106333283" sldId="646"/>
        </pc:sldMkLst>
      </pc:sldChg>
      <pc:sldChg chg="del ord">
        <pc:chgData name="S Saari" userId="3fede1f5e37c3dcc" providerId="LiveId" clId="{BF1B6706-887E-452B-8FE7-5974B21B0268}" dt="2024-05-02T23:37:10.123" v="2246" actId="47"/>
        <pc:sldMkLst>
          <pc:docMk/>
          <pc:sldMk cId="1742397442" sldId="647"/>
        </pc:sldMkLst>
      </pc:sldChg>
      <pc:sldChg chg="modSp del mod">
        <pc:chgData name="S Saari" userId="3fede1f5e37c3dcc" providerId="LiveId" clId="{BF1B6706-887E-452B-8FE7-5974B21B0268}" dt="2024-05-02T23:37:53.969" v="2248" actId="47"/>
        <pc:sldMkLst>
          <pc:docMk/>
          <pc:sldMk cId="4241545622" sldId="648"/>
        </pc:sldMkLst>
        <pc:spChg chg="mod">
          <ac:chgData name="S Saari" userId="3fede1f5e37c3dcc" providerId="LiveId" clId="{BF1B6706-887E-452B-8FE7-5974B21B0268}" dt="2024-05-02T15:37:35.383" v="1106" actId="1076"/>
          <ac:spMkLst>
            <pc:docMk/>
            <pc:sldMk cId="4241545622" sldId="648"/>
            <ac:spMk id="10" creationId="{00000000-0000-0000-0000-000000000000}"/>
          </ac:spMkLst>
        </pc:spChg>
      </pc:sldChg>
      <pc:sldChg chg="del ord">
        <pc:chgData name="S Saari" userId="3fede1f5e37c3dcc" providerId="LiveId" clId="{BF1B6706-887E-452B-8FE7-5974B21B0268}" dt="2024-05-02T15:35:28.902" v="1100" actId="2696"/>
        <pc:sldMkLst>
          <pc:docMk/>
          <pc:sldMk cId="2872312478" sldId="649"/>
        </pc:sldMkLst>
      </pc:sldChg>
      <pc:sldChg chg="del ord">
        <pc:chgData name="S Saari" userId="3fede1f5e37c3dcc" providerId="LiveId" clId="{BF1B6706-887E-452B-8FE7-5974B21B0268}" dt="2024-05-02T15:35:28.902" v="1100" actId="2696"/>
        <pc:sldMkLst>
          <pc:docMk/>
          <pc:sldMk cId="293823284" sldId="650"/>
        </pc:sldMkLst>
      </pc:sldChg>
      <pc:sldChg chg="del ord">
        <pc:chgData name="S Saari" userId="3fede1f5e37c3dcc" providerId="LiveId" clId="{BF1B6706-887E-452B-8FE7-5974B21B0268}" dt="2024-05-02T15:35:28.902" v="1100" actId="2696"/>
        <pc:sldMkLst>
          <pc:docMk/>
          <pc:sldMk cId="484121091" sldId="651"/>
        </pc:sldMkLst>
      </pc:sldChg>
      <pc:sldChg chg="addSp modSp new mod">
        <pc:chgData name="S Saari" userId="3fede1f5e37c3dcc" providerId="LiveId" clId="{BF1B6706-887E-452B-8FE7-5974B21B0268}" dt="2024-05-02T13:29:13.971" v="19" actId="962"/>
        <pc:sldMkLst>
          <pc:docMk/>
          <pc:sldMk cId="3240920233" sldId="652"/>
        </pc:sldMkLst>
        <pc:picChg chg="add mod">
          <ac:chgData name="S Saari" userId="3fede1f5e37c3dcc" providerId="LiveId" clId="{BF1B6706-887E-452B-8FE7-5974B21B0268}" dt="2024-05-02T13:29:13.971" v="19" actId="962"/>
          <ac:picMkLst>
            <pc:docMk/>
            <pc:sldMk cId="3240920233" sldId="652"/>
            <ac:picMk id="3" creationId="{344BE0B1-00A5-E5AD-DCB9-37B4E5E96869}"/>
          </ac:picMkLst>
        </pc:picChg>
      </pc:sldChg>
      <pc:sldChg chg="addSp modSp new mod">
        <pc:chgData name="S Saari" userId="3fede1f5e37c3dcc" providerId="LiveId" clId="{BF1B6706-887E-452B-8FE7-5974B21B0268}" dt="2024-05-02T23:20:21.886" v="2160" actId="1036"/>
        <pc:sldMkLst>
          <pc:docMk/>
          <pc:sldMk cId="3599521902" sldId="653"/>
        </pc:sldMkLst>
        <pc:picChg chg="add mod">
          <ac:chgData name="S Saari" userId="3fede1f5e37c3dcc" providerId="LiveId" clId="{BF1B6706-887E-452B-8FE7-5974B21B0268}" dt="2024-05-02T23:20:21.886" v="2160" actId="1036"/>
          <ac:picMkLst>
            <pc:docMk/>
            <pc:sldMk cId="3599521902" sldId="653"/>
            <ac:picMk id="3" creationId="{2172B28F-2148-553F-20F7-CD826D25894F}"/>
          </ac:picMkLst>
        </pc:picChg>
      </pc:sldChg>
      <pc:sldChg chg="modSp add del mod ord">
        <pc:chgData name="S Saari" userId="3fede1f5e37c3dcc" providerId="LiveId" clId="{BF1B6706-887E-452B-8FE7-5974B21B0268}" dt="2024-05-02T16:25:46.482" v="1124" actId="2696"/>
        <pc:sldMkLst>
          <pc:docMk/>
          <pc:sldMk cId="3966179875" sldId="654"/>
        </pc:sldMkLst>
        <pc:spChg chg="mod">
          <ac:chgData name="S Saari" userId="3fede1f5e37c3dcc" providerId="LiveId" clId="{BF1B6706-887E-452B-8FE7-5974B21B0268}" dt="2024-05-02T13:59:22.221" v="79" actId="20577"/>
          <ac:spMkLst>
            <pc:docMk/>
            <pc:sldMk cId="3966179875" sldId="654"/>
            <ac:spMk id="9" creationId="{55310C6C-038C-4813-A65A-A185B2CF72DA}"/>
          </ac:spMkLst>
        </pc:spChg>
      </pc:sldChg>
      <pc:sldChg chg="addSp delSp modSp add del mod">
        <pc:chgData name="S Saari" userId="3fede1f5e37c3dcc" providerId="LiveId" clId="{BF1B6706-887E-452B-8FE7-5974B21B0268}" dt="2024-05-02T23:40:56.123" v="2252" actId="47"/>
        <pc:sldMkLst>
          <pc:docMk/>
          <pc:sldMk cId="4239766362" sldId="655"/>
        </pc:sldMkLst>
        <pc:spChg chg="del mod">
          <ac:chgData name="S Saari" userId="3fede1f5e37c3dcc" providerId="LiveId" clId="{BF1B6706-887E-452B-8FE7-5974B21B0268}" dt="2024-05-02T14:03:38.505" v="98" actId="478"/>
          <ac:spMkLst>
            <pc:docMk/>
            <pc:sldMk cId="4239766362" sldId="655"/>
            <ac:spMk id="3" creationId="{00000000-0000-0000-0000-000000000000}"/>
          </ac:spMkLst>
        </pc:spChg>
        <pc:spChg chg="add mod">
          <ac:chgData name="S Saari" userId="3fede1f5e37c3dcc" providerId="LiveId" clId="{BF1B6706-887E-452B-8FE7-5974B21B0268}" dt="2024-05-02T14:13:19.647" v="850" actId="20577"/>
          <ac:spMkLst>
            <pc:docMk/>
            <pc:sldMk cId="4239766362" sldId="655"/>
            <ac:spMk id="5" creationId="{EADF9400-DAE5-973F-6A6A-55207A9D4B56}"/>
          </ac:spMkLst>
        </pc:spChg>
        <pc:spChg chg="mod">
          <ac:chgData name="S Saari" userId="3fede1f5e37c3dcc" providerId="LiveId" clId="{BF1B6706-887E-452B-8FE7-5974B21B0268}" dt="2024-05-02T15:38:20.230" v="1109" actId="1076"/>
          <ac:spMkLst>
            <pc:docMk/>
            <pc:sldMk cId="4239766362" sldId="655"/>
            <ac:spMk id="10" creationId="{00000000-0000-0000-0000-000000000000}"/>
          </ac:spMkLst>
        </pc:spChg>
        <pc:picChg chg="add mod">
          <ac:chgData name="S Saari" userId="3fede1f5e37c3dcc" providerId="LiveId" clId="{BF1B6706-887E-452B-8FE7-5974B21B0268}" dt="2024-05-02T14:07:29.142" v="105" actId="1076"/>
          <ac:picMkLst>
            <pc:docMk/>
            <pc:sldMk cId="4239766362" sldId="655"/>
            <ac:picMk id="4" creationId="{C60225B5-FFC6-0DFA-F476-17E3F3D03051}"/>
          </ac:picMkLst>
        </pc:picChg>
      </pc:sldChg>
      <pc:sldChg chg="add del replId">
        <pc:chgData name="S Saari" userId="3fede1f5e37c3dcc" providerId="LiveId" clId="{BF1B6706-887E-452B-8FE7-5974B21B0268}" dt="2024-05-02T14:14:58.573" v="853" actId="2696"/>
        <pc:sldMkLst>
          <pc:docMk/>
          <pc:sldMk cId="3025117735" sldId="656"/>
        </pc:sldMkLst>
      </pc:sldChg>
      <pc:sldChg chg="modSp add del mod ord">
        <pc:chgData name="S Saari" userId="3fede1f5e37c3dcc" providerId="LiveId" clId="{BF1B6706-887E-452B-8FE7-5974B21B0268}" dt="2024-05-02T23:43:35.082" v="2256" actId="47"/>
        <pc:sldMkLst>
          <pc:docMk/>
          <pc:sldMk cId="4202091960" sldId="657"/>
        </pc:sldMkLst>
        <pc:spChg chg="mod">
          <ac:chgData name="S Saari" userId="3fede1f5e37c3dcc" providerId="LiveId" clId="{BF1B6706-887E-452B-8FE7-5974B21B0268}" dt="2024-05-02T15:38:46.678" v="1112" actId="1076"/>
          <ac:spMkLst>
            <pc:docMk/>
            <pc:sldMk cId="4202091960" sldId="657"/>
            <ac:spMk id="10" creationId="{00000000-0000-0000-0000-000000000000}"/>
          </ac:spMkLst>
        </pc:spChg>
        <pc:picChg chg="mod">
          <ac:chgData name="S Saari" userId="3fede1f5e37c3dcc" providerId="LiveId" clId="{BF1B6706-887E-452B-8FE7-5974B21B0268}" dt="2024-05-02T14:14:30.263" v="852" actId="1366"/>
          <ac:picMkLst>
            <pc:docMk/>
            <pc:sldMk cId="4202091960" sldId="657"/>
            <ac:picMk id="7" creationId="{7F4E64E7-788D-98B4-5DD0-325E5AEBC2BE}"/>
          </ac:picMkLst>
        </pc:picChg>
      </pc:sldChg>
      <pc:sldChg chg="modSp add del mod">
        <pc:chgData name="S Saari" userId="3fede1f5e37c3dcc" providerId="LiveId" clId="{BF1B6706-887E-452B-8FE7-5974B21B0268}" dt="2024-05-02T23:48:44.637" v="2261" actId="47"/>
        <pc:sldMkLst>
          <pc:docMk/>
          <pc:sldMk cId="2623212701" sldId="658"/>
        </pc:sldMkLst>
        <pc:spChg chg="mod">
          <ac:chgData name="S Saari" userId="3fede1f5e37c3dcc" providerId="LiveId" clId="{BF1B6706-887E-452B-8FE7-5974B21B0268}" dt="2024-05-02T14:21:47.156" v="883" actId="2711"/>
          <ac:spMkLst>
            <pc:docMk/>
            <pc:sldMk cId="2623212701" sldId="658"/>
            <ac:spMk id="2" creationId="{00000000-0000-0000-0000-000000000000}"/>
          </ac:spMkLst>
        </pc:spChg>
        <pc:spChg chg="mod">
          <ac:chgData name="S Saari" userId="3fede1f5e37c3dcc" providerId="LiveId" clId="{BF1B6706-887E-452B-8FE7-5974B21B0268}" dt="2024-05-02T14:45:15.434" v="1007" actId="1076"/>
          <ac:spMkLst>
            <pc:docMk/>
            <pc:sldMk cId="2623212701" sldId="658"/>
            <ac:spMk id="5" creationId="{EADF9400-DAE5-973F-6A6A-55207A9D4B56}"/>
          </ac:spMkLst>
        </pc:spChg>
        <pc:spChg chg="mod">
          <ac:chgData name="S Saari" userId="3fede1f5e37c3dcc" providerId="LiveId" clId="{BF1B6706-887E-452B-8FE7-5974B21B0268}" dt="2024-05-02T23:48:23.339" v="2260" actId="1076"/>
          <ac:spMkLst>
            <pc:docMk/>
            <pc:sldMk cId="2623212701" sldId="658"/>
            <ac:spMk id="6" creationId="{00000000-0000-0000-0000-000000000000}"/>
          </ac:spMkLst>
        </pc:spChg>
        <pc:spChg chg="mod">
          <ac:chgData name="S Saari" userId="3fede1f5e37c3dcc" providerId="LiveId" clId="{BF1B6706-887E-452B-8FE7-5974B21B0268}" dt="2024-05-02T15:39:08.022" v="1115" actId="1076"/>
          <ac:spMkLst>
            <pc:docMk/>
            <pc:sldMk cId="2623212701" sldId="658"/>
            <ac:spMk id="10" creationId="{00000000-0000-0000-0000-000000000000}"/>
          </ac:spMkLst>
        </pc:spChg>
      </pc:sldChg>
      <pc:sldChg chg="modSp add del mod">
        <pc:chgData name="S Saari" userId="3fede1f5e37c3dcc" providerId="LiveId" clId="{BF1B6706-887E-452B-8FE7-5974B21B0268}" dt="2024-05-02T15:40:34.061" v="1119" actId="2696"/>
        <pc:sldMkLst>
          <pc:docMk/>
          <pc:sldMk cId="155470740" sldId="659"/>
        </pc:sldMkLst>
        <pc:spChg chg="mod">
          <ac:chgData name="S Saari" userId="3fede1f5e37c3dcc" providerId="LiveId" clId="{BF1B6706-887E-452B-8FE7-5974B21B0268}" dt="2024-05-02T15:39:34.302" v="1118" actId="1076"/>
          <ac:spMkLst>
            <pc:docMk/>
            <pc:sldMk cId="155470740" sldId="659"/>
            <ac:spMk id="10" creationId="{00000000-0000-0000-0000-000000000000}"/>
          </ac:spMkLst>
        </pc:spChg>
      </pc:sldChg>
      <pc:sldChg chg="add del replId">
        <pc:chgData name="S Saari" userId="3fede1f5e37c3dcc" providerId="LiveId" clId="{BF1B6706-887E-452B-8FE7-5974B21B0268}" dt="2024-05-02T15:40:43.899" v="1120" actId="2696"/>
        <pc:sldMkLst>
          <pc:docMk/>
          <pc:sldMk cId="2000978836" sldId="660"/>
        </pc:sldMkLst>
      </pc:sldChg>
      <pc:sldChg chg="add del replId">
        <pc:chgData name="S Saari" userId="3fede1f5e37c3dcc" providerId="LiveId" clId="{BF1B6706-887E-452B-8FE7-5974B21B0268}" dt="2024-05-02T15:40:50.363" v="1121" actId="2696"/>
        <pc:sldMkLst>
          <pc:docMk/>
          <pc:sldMk cId="3260078017" sldId="661"/>
        </pc:sldMkLst>
      </pc:sldChg>
      <pc:sldChg chg="modSp add del mod ord">
        <pc:chgData name="S Saari" userId="3fede1f5e37c3dcc" providerId="LiveId" clId="{BF1B6706-887E-452B-8FE7-5974B21B0268}" dt="2024-05-02T23:58:41.594" v="2286" actId="47"/>
        <pc:sldMkLst>
          <pc:docMk/>
          <pc:sldMk cId="4152073299" sldId="662"/>
        </pc:sldMkLst>
        <pc:spChg chg="mod">
          <ac:chgData name="S Saari" userId="3fede1f5e37c3dcc" providerId="LiveId" clId="{BF1B6706-887E-452B-8FE7-5974B21B0268}" dt="2024-05-02T15:00:04.315" v="1020" actId="20577"/>
          <ac:spMkLst>
            <pc:docMk/>
            <pc:sldMk cId="4152073299" sldId="662"/>
            <ac:spMk id="3" creationId="{00000000-0000-0000-0000-000000000000}"/>
          </ac:spMkLst>
        </pc:spChg>
      </pc:sldChg>
      <pc:sldChg chg="add del">
        <pc:chgData name="S Saari" userId="3fede1f5e37c3dcc" providerId="LiveId" clId="{BF1B6706-887E-452B-8FE7-5974B21B0268}" dt="2024-05-16T17:03:56.302" v="2482"/>
        <pc:sldMkLst>
          <pc:docMk/>
          <pc:sldMk cId="3099346515" sldId="663"/>
        </pc:sldMkLst>
      </pc:sldChg>
      <pc:sldChg chg="add del">
        <pc:chgData name="S Saari" userId="3fede1f5e37c3dcc" providerId="LiveId" clId="{BF1B6706-887E-452B-8FE7-5974B21B0268}" dt="2024-05-02T23:49:55.619" v="2272" actId="47"/>
        <pc:sldMkLst>
          <pc:docMk/>
          <pc:sldMk cId="2306163619" sldId="664"/>
        </pc:sldMkLst>
      </pc:sldChg>
      <pc:sldChg chg="delSp add del">
        <pc:chgData name="S Saari" userId="3fede1f5e37c3dcc" providerId="LiveId" clId="{BF1B6706-887E-452B-8FE7-5974B21B0268}" dt="2024-05-02T23:50:04.532" v="2274" actId="47"/>
        <pc:sldMkLst>
          <pc:docMk/>
          <pc:sldMk cId="2441289276" sldId="665"/>
        </pc:sldMkLst>
        <pc:picChg chg="del">
          <ac:chgData name="S Saari" userId="3fede1f5e37c3dcc" providerId="LiveId" clId="{BF1B6706-887E-452B-8FE7-5974B21B0268}" dt="2024-05-02T23:50:02.502" v="2273" actId="478"/>
          <ac:picMkLst>
            <pc:docMk/>
            <pc:sldMk cId="2441289276" sldId="665"/>
            <ac:picMk id="4098" creationId="{388F31F2-C267-467E-4E0C-66FA808E6AA2}"/>
          </ac:picMkLst>
        </pc:picChg>
      </pc:sldChg>
      <pc:sldChg chg="delSp add del">
        <pc:chgData name="S Saari" userId="3fede1f5e37c3dcc" providerId="LiveId" clId="{BF1B6706-887E-452B-8FE7-5974B21B0268}" dt="2024-05-02T23:50:12.202" v="2276" actId="47"/>
        <pc:sldMkLst>
          <pc:docMk/>
          <pc:sldMk cId="3904578017" sldId="666"/>
        </pc:sldMkLst>
        <pc:picChg chg="del">
          <ac:chgData name="S Saari" userId="3fede1f5e37c3dcc" providerId="LiveId" clId="{BF1B6706-887E-452B-8FE7-5974B21B0268}" dt="2024-05-02T23:50:10.498" v="2275" actId="478"/>
          <ac:picMkLst>
            <pc:docMk/>
            <pc:sldMk cId="3904578017" sldId="666"/>
            <ac:picMk id="5122" creationId="{160691F4-7CE7-8C0B-83F4-B5C9B8ED89EF}"/>
          </ac:picMkLst>
        </pc:picChg>
      </pc:sldChg>
      <pc:sldChg chg="addSp modSp new mod ord">
        <pc:chgData name="S Saari" userId="3fede1f5e37c3dcc" providerId="LiveId" clId="{BF1B6706-887E-452B-8FE7-5974B21B0268}" dt="2024-05-16T17:11:20.185" v="2487"/>
        <pc:sldMkLst>
          <pc:docMk/>
          <pc:sldMk cId="757407999" sldId="667"/>
        </pc:sldMkLst>
        <pc:picChg chg="add mod">
          <ac:chgData name="S Saari" userId="3fede1f5e37c3dcc" providerId="LiveId" clId="{BF1B6706-887E-452B-8FE7-5974B21B0268}" dt="2024-05-02T16:29:35.586" v="1128" actId="962"/>
          <ac:picMkLst>
            <pc:docMk/>
            <pc:sldMk cId="757407999" sldId="667"/>
            <ac:picMk id="3" creationId="{A4ED67EC-A04A-54C4-5144-CFFFE7114C81}"/>
          </ac:picMkLst>
        </pc:picChg>
      </pc:sldChg>
      <pc:sldChg chg="addSp modSp new mod">
        <pc:chgData name="S Saari" userId="3fede1f5e37c3dcc" providerId="LiveId" clId="{BF1B6706-887E-452B-8FE7-5974B21B0268}" dt="2024-05-02T22:46:42.562" v="1978" actId="962"/>
        <pc:sldMkLst>
          <pc:docMk/>
          <pc:sldMk cId="493528252" sldId="668"/>
        </pc:sldMkLst>
        <pc:picChg chg="add mod">
          <ac:chgData name="S Saari" userId="3fede1f5e37c3dcc" providerId="LiveId" clId="{BF1B6706-887E-452B-8FE7-5974B21B0268}" dt="2024-05-02T22:46:42.562" v="1978" actId="962"/>
          <ac:picMkLst>
            <pc:docMk/>
            <pc:sldMk cId="493528252" sldId="668"/>
            <ac:picMk id="3" creationId="{6E463E07-E386-B6B0-610F-CF3ADF2F5AF1}"/>
          </ac:picMkLst>
        </pc:picChg>
      </pc:sldChg>
      <pc:sldChg chg="addSp modSp new del mod">
        <pc:chgData name="S Saari" userId="3fede1f5e37c3dcc" providerId="LiveId" clId="{BF1B6706-887E-452B-8FE7-5974B21B0268}" dt="2024-05-16T01:19:51.269" v="2433" actId="2696"/>
        <pc:sldMkLst>
          <pc:docMk/>
          <pc:sldMk cId="1838189553" sldId="669"/>
        </pc:sldMkLst>
        <pc:spChg chg="add mod">
          <ac:chgData name="S Saari" userId="3fede1f5e37c3dcc" providerId="LiveId" clId="{BF1B6706-887E-452B-8FE7-5974B21B0268}" dt="2024-05-16T01:15:51.554" v="2432" actId="688"/>
          <ac:spMkLst>
            <pc:docMk/>
            <pc:sldMk cId="1838189553" sldId="669"/>
            <ac:spMk id="4" creationId="{3369443B-73D1-1631-2EB0-4FBCFA9A05F9}"/>
          </ac:spMkLst>
        </pc:spChg>
        <pc:spChg chg="add mod">
          <ac:chgData name="S Saari" userId="3fede1f5e37c3dcc" providerId="LiveId" clId="{BF1B6706-887E-452B-8FE7-5974B21B0268}" dt="2024-05-16T01:15:14.983" v="2427" actId="1076"/>
          <ac:spMkLst>
            <pc:docMk/>
            <pc:sldMk cId="1838189553" sldId="669"/>
            <ac:spMk id="6" creationId="{0C266C91-C37C-6B6B-E3C9-8BB4EA91C27A}"/>
          </ac:spMkLst>
        </pc:spChg>
        <pc:spChg chg="add mod">
          <ac:chgData name="S Saari" userId="3fede1f5e37c3dcc" providerId="LiveId" clId="{BF1B6706-887E-452B-8FE7-5974B21B0268}" dt="2024-05-16T01:15:45.687" v="2431" actId="14100"/>
          <ac:spMkLst>
            <pc:docMk/>
            <pc:sldMk cId="1838189553" sldId="669"/>
            <ac:spMk id="7" creationId="{41C1B14B-61F7-627D-B5D4-932B996366F0}"/>
          </ac:spMkLst>
        </pc:spChg>
        <pc:picChg chg="add mod">
          <ac:chgData name="S Saari" userId="3fede1f5e37c3dcc" providerId="LiveId" clId="{BF1B6706-887E-452B-8FE7-5974B21B0268}" dt="2024-05-02T22:48:25.223" v="1987" actId="962"/>
          <ac:picMkLst>
            <pc:docMk/>
            <pc:sldMk cId="1838189553" sldId="669"/>
            <ac:picMk id="3" creationId="{364DE125-C698-BFFA-E9D0-DC31D6F00575}"/>
          </ac:picMkLst>
        </pc:picChg>
      </pc:sldChg>
      <pc:sldChg chg="addSp delSp modSp new mod">
        <pc:chgData name="S Saari" userId="3fede1f5e37c3dcc" providerId="LiveId" clId="{BF1B6706-887E-452B-8FE7-5974B21B0268}" dt="2024-05-02T22:50:36.023" v="2037" actId="1076"/>
        <pc:sldMkLst>
          <pc:docMk/>
          <pc:sldMk cId="4244225634" sldId="670"/>
        </pc:sldMkLst>
        <pc:picChg chg="add mod">
          <ac:chgData name="S Saari" userId="3fede1f5e37c3dcc" providerId="LiveId" clId="{BF1B6706-887E-452B-8FE7-5974B21B0268}" dt="2024-05-02T22:50:36.023" v="2037" actId="1076"/>
          <ac:picMkLst>
            <pc:docMk/>
            <pc:sldMk cId="4244225634" sldId="670"/>
            <ac:picMk id="3" creationId="{7C0642FE-81C6-7B7A-5B5F-DB770748C63D}"/>
          </ac:picMkLst>
        </pc:picChg>
        <pc:picChg chg="add del mod">
          <ac:chgData name="S Saari" userId="3fede1f5e37c3dcc" providerId="LiveId" clId="{BF1B6706-887E-452B-8FE7-5974B21B0268}" dt="2024-05-02T22:50:31.739" v="2036" actId="478"/>
          <ac:picMkLst>
            <pc:docMk/>
            <pc:sldMk cId="4244225634" sldId="670"/>
            <ac:picMk id="5" creationId="{A80E98B5-FA23-AAEB-9917-C5775C1E1ABF}"/>
          </ac:picMkLst>
        </pc:picChg>
      </pc:sldChg>
      <pc:sldChg chg="addSp modSp new mod">
        <pc:chgData name="S Saari" userId="3fede1f5e37c3dcc" providerId="LiveId" clId="{BF1B6706-887E-452B-8FE7-5974B21B0268}" dt="2024-05-02T22:50:52.315" v="2040" actId="962"/>
        <pc:sldMkLst>
          <pc:docMk/>
          <pc:sldMk cId="2997291827" sldId="671"/>
        </pc:sldMkLst>
        <pc:picChg chg="add mod">
          <ac:chgData name="S Saari" userId="3fede1f5e37c3dcc" providerId="LiveId" clId="{BF1B6706-887E-452B-8FE7-5974B21B0268}" dt="2024-05-02T22:50:52.315" v="2040" actId="962"/>
          <ac:picMkLst>
            <pc:docMk/>
            <pc:sldMk cId="2997291827" sldId="671"/>
            <ac:picMk id="3" creationId="{91B82BCD-66DD-69D3-5E72-B4FF91935D1E}"/>
          </ac:picMkLst>
        </pc:picChg>
      </pc:sldChg>
      <pc:sldChg chg="addSp modSp new mod">
        <pc:chgData name="S Saari" userId="3fede1f5e37c3dcc" providerId="LiveId" clId="{BF1B6706-887E-452B-8FE7-5974B21B0268}" dt="2024-05-02T22:51:19.917" v="2043" actId="962"/>
        <pc:sldMkLst>
          <pc:docMk/>
          <pc:sldMk cId="2295095984" sldId="672"/>
        </pc:sldMkLst>
        <pc:picChg chg="add mod">
          <ac:chgData name="S Saari" userId="3fede1f5e37c3dcc" providerId="LiveId" clId="{BF1B6706-887E-452B-8FE7-5974B21B0268}" dt="2024-05-02T22:51:19.917" v="2043" actId="962"/>
          <ac:picMkLst>
            <pc:docMk/>
            <pc:sldMk cId="2295095984" sldId="672"/>
            <ac:picMk id="3" creationId="{62FD9368-2938-AFAD-0539-29AA2D3883E8}"/>
          </ac:picMkLst>
        </pc:picChg>
      </pc:sldChg>
      <pc:sldChg chg="addSp modSp new mod">
        <pc:chgData name="S Saari" userId="3fede1f5e37c3dcc" providerId="LiveId" clId="{BF1B6706-887E-452B-8FE7-5974B21B0268}" dt="2024-05-02T22:51:36.843" v="2046" actId="962"/>
        <pc:sldMkLst>
          <pc:docMk/>
          <pc:sldMk cId="2195902646" sldId="673"/>
        </pc:sldMkLst>
        <pc:picChg chg="add mod">
          <ac:chgData name="S Saari" userId="3fede1f5e37c3dcc" providerId="LiveId" clId="{BF1B6706-887E-452B-8FE7-5974B21B0268}" dt="2024-05-02T22:51:36.843" v="2046" actId="962"/>
          <ac:picMkLst>
            <pc:docMk/>
            <pc:sldMk cId="2195902646" sldId="673"/>
            <ac:picMk id="3" creationId="{4F0021E2-3834-E64E-32E0-04B7E54114EA}"/>
          </ac:picMkLst>
        </pc:picChg>
      </pc:sldChg>
      <pc:sldChg chg="addSp modSp new mod">
        <pc:chgData name="S Saari" userId="3fede1f5e37c3dcc" providerId="LiveId" clId="{BF1B6706-887E-452B-8FE7-5974B21B0268}" dt="2024-05-02T22:51:43.122" v="2049" actId="962"/>
        <pc:sldMkLst>
          <pc:docMk/>
          <pc:sldMk cId="3635208814" sldId="674"/>
        </pc:sldMkLst>
        <pc:picChg chg="add mod">
          <ac:chgData name="S Saari" userId="3fede1f5e37c3dcc" providerId="LiveId" clId="{BF1B6706-887E-452B-8FE7-5974B21B0268}" dt="2024-05-02T22:51:43.122" v="2049" actId="962"/>
          <ac:picMkLst>
            <pc:docMk/>
            <pc:sldMk cId="3635208814" sldId="674"/>
            <ac:picMk id="3" creationId="{7736A2FB-0A54-6A27-BC01-419F0D333452}"/>
          </ac:picMkLst>
        </pc:picChg>
      </pc:sldChg>
      <pc:sldChg chg="addSp modSp new mod">
        <pc:chgData name="S Saari" userId="3fede1f5e37c3dcc" providerId="LiveId" clId="{BF1B6706-887E-452B-8FE7-5974B21B0268}" dt="2024-05-02T22:51:49.916" v="2052" actId="962"/>
        <pc:sldMkLst>
          <pc:docMk/>
          <pc:sldMk cId="461276122" sldId="675"/>
        </pc:sldMkLst>
        <pc:picChg chg="add mod">
          <ac:chgData name="S Saari" userId="3fede1f5e37c3dcc" providerId="LiveId" clId="{BF1B6706-887E-452B-8FE7-5974B21B0268}" dt="2024-05-02T22:51:49.916" v="2052" actId="962"/>
          <ac:picMkLst>
            <pc:docMk/>
            <pc:sldMk cId="461276122" sldId="675"/>
            <ac:picMk id="3" creationId="{D0196CED-9FD5-EEE7-EF4F-2FAD15158C08}"/>
          </ac:picMkLst>
        </pc:picChg>
      </pc:sldChg>
      <pc:sldChg chg="addSp modSp new mod">
        <pc:chgData name="S Saari" userId="3fede1f5e37c3dcc" providerId="LiveId" clId="{BF1B6706-887E-452B-8FE7-5974B21B0268}" dt="2024-05-02T22:51:54.922" v="2055" actId="962"/>
        <pc:sldMkLst>
          <pc:docMk/>
          <pc:sldMk cId="800957210" sldId="676"/>
        </pc:sldMkLst>
        <pc:picChg chg="add mod">
          <ac:chgData name="S Saari" userId="3fede1f5e37c3dcc" providerId="LiveId" clId="{BF1B6706-887E-452B-8FE7-5974B21B0268}" dt="2024-05-02T22:51:54.922" v="2055" actId="962"/>
          <ac:picMkLst>
            <pc:docMk/>
            <pc:sldMk cId="800957210" sldId="676"/>
            <ac:picMk id="3" creationId="{2D40862D-7B87-07E3-C1EB-E35AF0BFE04D}"/>
          </ac:picMkLst>
        </pc:picChg>
      </pc:sldChg>
      <pc:sldChg chg="addSp modSp new mod">
        <pc:chgData name="S Saari" userId="3fede1f5e37c3dcc" providerId="LiveId" clId="{BF1B6706-887E-452B-8FE7-5974B21B0268}" dt="2024-05-02T22:51:59.398" v="2058" actId="962"/>
        <pc:sldMkLst>
          <pc:docMk/>
          <pc:sldMk cId="3966658318" sldId="677"/>
        </pc:sldMkLst>
        <pc:picChg chg="add mod">
          <ac:chgData name="S Saari" userId="3fede1f5e37c3dcc" providerId="LiveId" clId="{BF1B6706-887E-452B-8FE7-5974B21B0268}" dt="2024-05-02T22:51:59.398" v="2058" actId="962"/>
          <ac:picMkLst>
            <pc:docMk/>
            <pc:sldMk cId="3966658318" sldId="677"/>
            <ac:picMk id="3" creationId="{EA0CEE17-F24C-32D0-CA33-2E482D138A38}"/>
          </ac:picMkLst>
        </pc:picChg>
      </pc:sldChg>
      <pc:sldChg chg="addSp modSp new mod">
        <pc:chgData name="S Saari" userId="3fede1f5e37c3dcc" providerId="LiveId" clId="{BF1B6706-887E-452B-8FE7-5974B21B0268}" dt="2024-05-02T22:52:10.880" v="2061" actId="962"/>
        <pc:sldMkLst>
          <pc:docMk/>
          <pc:sldMk cId="946780086" sldId="678"/>
        </pc:sldMkLst>
        <pc:picChg chg="add mod">
          <ac:chgData name="S Saari" userId="3fede1f5e37c3dcc" providerId="LiveId" clId="{BF1B6706-887E-452B-8FE7-5974B21B0268}" dt="2024-05-02T22:52:10.880" v="2061" actId="962"/>
          <ac:picMkLst>
            <pc:docMk/>
            <pc:sldMk cId="946780086" sldId="678"/>
            <ac:picMk id="3" creationId="{00859123-83EE-25A7-0F41-003C21DD3E9C}"/>
          </ac:picMkLst>
        </pc:picChg>
      </pc:sldChg>
      <pc:sldChg chg="addSp modSp new mod">
        <pc:chgData name="S Saari" userId="3fede1f5e37c3dcc" providerId="LiveId" clId="{BF1B6706-887E-452B-8FE7-5974B21B0268}" dt="2024-05-02T22:52:30.083" v="2069" actId="962"/>
        <pc:sldMkLst>
          <pc:docMk/>
          <pc:sldMk cId="4064667025" sldId="679"/>
        </pc:sldMkLst>
        <pc:picChg chg="add mod">
          <ac:chgData name="S Saari" userId="3fede1f5e37c3dcc" providerId="LiveId" clId="{BF1B6706-887E-452B-8FE7-5974B21B0268}" dt="2024-05-02T22:52:30.083" v="2069" actId="962"/>
          <ac:picMkLst>
            <pc:docMk/>
            <pc:sldMk cId="4064667025" sldId="679"/>
            <ac:picMk id="3" creationId="{93E50D81-C937-259E-0DD1-89AB10AAC8A9}"/>
          </ac:picMkLst>
        </pc:picChg>
      </pc:sldChg>
      <pc:sldChg chg="addSp modSp new mod">
        <pc:chgData name="S Saari" userId="3fede1f5e37c3dcc" providerId="LiveId" clId="{BF1B6706-887E-452B-8FE7-5974B21B0268}" dt="2024-05-02T22:52:34.620" v="2072" actId="962"/>
        <pc:sldMkLst>
          <pc:docMk/>
          <pc:sldMk cId="441325854" sldId="680"/>
        </pc:sldMkLst>
        <pc:picChg chg="add mod">
          <ac:chgData name="S Saari" userId="3fede1f5e37c3dcc" providerId="LiveId" clId="{BF1B6706-887E-452B-8FE7-5974B21B0268}" dt="2024-05-02T22:52:34.620" v="2072" actId="962"/>
          <ac:picMkLst>
            <pc:docMk/>
            <pc:sldMk cId="441325854" sldId="680"/>
            <ac:picMk id="3" creationId="{AC823336-3F08-8701-244A-F20476E79F99}"/>
          </ac:picMkLst>
        </pc:picChg>
      </pc:sldChg>
      <pc:sldChg chg="addSp modSp new mod ord">
        <pc:chgData name="S Saari" userId="3fede1f5e37c3dcc" providerId="LiveId" clId="{BF1B6706-887E-452B-8FE7-5974B21B0268}" dt="2024-05-02T22:52:24.619" v="2066"/>
        <pc:sldMkLst>
          <pc:docMk/>
          <pc:sldMk cId="1636745578" sldId="681"/>
        </pc:sldMkLst>
        <pc:picChg chg="add mod">
          <ac:chgData name="S Saari" userId="3fede1f5e37c3dcc" providerId="LiveId" clId="{BF1B6706-887E-452B-8FE7-5974B21B0268}" dt="2024-05-02T22:52:21.219" v="2064" actId="962"/>
          <ac:picMkLst>
            <pc:docMk/>
            <pc:sldMk cId="1636745578" sldId="681"/>
            <ac:picMk id="3" creationId="{7B08D34B-885C-45DE-2086-21A8B89B8E79}"/>
          </ac:picMkLst>
        </pc:picChg>
      </pc:sldChg>
      <pc:sldChg chg="addSp modSp new mod">
        <pc:chgData name="S Saari" userId="3fede1f5e37c3dcc" providerId="LiveId" clId="{BF1B6706-887E-452B-8FE7-5974B21B0268}" dt="2024-05-02T22:52:39.609" v="2075" actId="962"/>
        <pc:sldMkLst>
          <pc:docMk/>
          <pc:sldMk cId="2793251562" sldId="682"/>
        </pc:sldMkLst>
        <pc:picChg chg="add mod">
          <ac:chgData name="S Saari" userId="3fede1f5e37c3dcc" providerId="LiveId" clId="{BF1B6706-887E-452B-8FE7-5974B21B0268}" dt="2024-05-02T22:52:39.609" v="2075" actId="962"/>
          <ac:picMkLst>
            <pc:docMk/>
            <pc:sldMk cId="2793251562" sldId="682"/>
            <ac:picMk id="3" creationId="{2F94C5A8-24C9-1F10-E80A-06E03D99045E}"/>
          </ac:picMkLst>
        </pc:picChg>
      </pc:sldChg>
      <pc:sldChg chg="addSp modSp new mod">
        <pc:chgData name="S Saari" userId="3fede1f5e37c3dcc" providerId="LiveId" clId="{BF1B6706-887E-452B-8FE7-5974B21B0268}" dt="2024-05-02T22:52:54.355" v="2078" actId="962"/>
        <pc:sldMkLst>
          <pc:docMk/>
          <pc:sldMk cId="3780739361" sldId="683"/>
        </pc:sldMkLst>
        <pc:picChg chg="add mod">
          <ac:chgData name="S Saari" userId="3fede1f5e37c3dcc" providerId="LiveId" clId="{BF1B6706-887E-452B-8FE7-5974B21B0268}" dt="2024-05-02T22:52:54.355" v="2078" actId="962"/>
          <ac:picMkLst>
            <pc:docMk/>
            <pc:sldMk cId="3780739361" sldId="683"/>
            <ac:picMk id="3" creationId="{82E5BDE4-BFE4-354E-24E9-6823D4AD8698}"/>
          </ac:picMkLst>
        </pc:picChg>
      </pc:sldChg>
      <pc:sldChg chg="addSp modSp new mod">
        <pc:chgData name="S Saari" userId="3fede1f5e37c3dcc" providerId="LiveId" clId="{BF1B6706-887E-452B-8FE7-5974B21B0268}" dt="2024-05-02T22:53:01.732" v="2081" actId="962"/>
        <pc:sldMkLst>
          <pc:docMk/>
          <pc:sldMk cId="2820037318" sldId="684"/>
        </pc:sldMkLst>
        <pc:picChg chg="add mod">
          <ac:chgData name="S Saari" userId="3fede1f5e37c3dcc" providerId="LiveId" clId="{BF1B6706-887E-452B-8FE7-5974B21B0268}" dt="2024-05-02T22:53:01.732" v="2081" actId="962"/>
          <ac:picMkLst>
            <pc:docMk/>
            <pc:sldMk cId="2820037318" sldId="684"/>
            <ac:picMk id="3" creationId="{94EAB065-B3FB-56B5-C69F-D202A0BAEEC9}"/>
          </ac:picMkLst>
        </pc:picChg>
      </pc:sldChg>
      <pc:sldChg chg="addSp modSp new mod ord">
        <pc:chgData name="S Saari" userId="3fede1f5e37c3dcc" providerId="LiveId" clId="{BF1B6706-887E-452B-8FE7-5974B21B0268}" dt="2024-05-02T22:53:17.214" v="2089" actId="962"/>
        <pc:sldMkLst>
          <pc:docMk/>
          <pc:sldMk cId="216403224" sldId="685"/>
        </pc:sldMkLst>
        <pc:picChg chg="add mod">
          <ac:chgData name="S Saari" userId="3fede1f5e37c3dcc" providerId="LiveId" clId="{BF1B6706-887E-452B-8FE7-5974B21B0268}" dt="2024-05-02T22:53:17.214" v="2089" actId="962"/>
          <ac:picMkLst>
            <pc:docMk/>
            <pc:sldMk cId="216403224" sldId="685"/>
            <ac:picMk id="3" creationId="{F6C17F87-1FD4-76E0-31A0-559DB238B93A}"/>
          </ac:picMkLst>
        </pc:picChg>
      </pc:sldChg>
      <pc:sldChg chg="addSp modSp new mod">
        <pc:chgData name="S Saari" userId="3fede1f5e37c3dcc" providerId="LiveId" clId="{BF1B6706-887E-452B-8FE7-5974B21B0268}" dt="2024-05-02T22:53:08.514" v="2084" actId="962"/>
        <pc:sldMkLst>
          <pc:docMk/>
          <pc:sldMk cId="1586112379" sldId="686"/>
        </pc:sldMkLst>
        <pc:picChg chg="add mod">
          <ac:chgData name="S Saari" userId="3fede1f5e37c3dcc" providerId="LiveId" clId="{BF1B6706-887E-452B-8FE7-5974B21B0268}" dt="2024-05-02T22:53:08.514" v="2084" actId="962"/>
          <ac:picMkLst>
            <pc:docMk/>
            <pc:sldMk cId="1586112379" sldId="686"/>
            <ac:picMk id="3" creationId="{48926977-5A07-BC7C-A368-278BF381C973}"/>
          </ac:picMkLst>
        </pc:picChg>
      </pc:sldChg>
      <pc:sldChg chg="addSp modSp new mod">
        <pc:chgData name="S Saari" userId="3fede1f5e37c3dcc" providerId="LiveId" clId="{BF1B6706-887E-452B-8FE7-5974B21B0268}" dt="2024-05-02T22:53:22.044" v="2092" actId="962"/>
        <pc:sldMkLst>
          <pc:docMk/>
          <pc:sldMk cId="3961541100" sldId="687"/>
        </pc:sldMkLst>
        <pc:picChg chg="add mod">
          <ac:chgData name="S Saari" userId="3fede1f5e37c3dcc" providerId="LiveId" clId="{BF1B6706-887E-452B-8FE7-5974B21B0268}" dt="2024-05-02T22:53:22.044" v="2092" actId="962"/>
          <ac:picMkLst>
            <pc:docMk/>
            <pc:sldMk cId="3961541100" sldId="687"/>
            <ac:picMk id="3" creationId="{9CB7FCF1-30F3-D217-2DD5-941047B36133}"/>
          </ac:picMkLst>
        </pc:picChg>
      </pc:sldChg>
      <pc:sldChg chg="addSp modSp new mod">
        <pc:chgData name="S Saari" userId="3fede1f5e37c3dcc" providerId="LiveId" clId="{BF1B6706-887E-452B-8FE7-5974B21B0268}" dt="2024-05-02T22:53:27.950" v="2095" actId="962"/>
        <pc:sldMkLst>
          <pc:docMk/>
          <pc:sldMk cId="2642731110" sldId="688"/>
        </pc:sldMkLst>
        <pc:picChg chg="add mod">
          <ac:chgData name="S Saari" userId="3fede1f5e37c3dcc" providerId="LiveId" clId="{BF1B6706-887E-452B-8FE7-5974B21B0268}" dt="2024-05-02T22:53:27.950" v="2095" actId="962"/>
          <ac:picMkLst>
            <pc:docMk/>
            <pc:sldMk cId="2642731110" sldId="688"/>
            <ac:picMk id="3" creationId="{6638CC58-2F86-A031-1D94-402C61C93C61}"/>
          </ac:picMkLst>
        </pc:picChg>
      </pc:sldChg>
      <pc:sldChg chg="addSp modSp new del mod ord">
        <pc:chgData name="S Saari" userId="3fede1f5e37c3dcc" providerId="LiveId" clId="{BF1B6706-887E-452B-8FE7-5974B21B0268}" dt="2024-05-16T16:58:08.090" v="2475" actId="2696"/>
        <pc:sldMkLst>
          <pc:docMk/>
          <pc:sldMk cId="1272262471" sldId="689"/>
        </pc:sldMkLst>
        <pc:picChg chg="add mod">
          <ac:chgData name="S Saari" userId="3fede1f5e37c3dcc" providerId="LiveId" clId="{BF1B6706-887E-452B-8FE7-5974B21B0268}" dt="2024-05-02T23:19:50.534" v="2157" actId="962"/>
          <ac:picMkLst>
            <pc:docMk/>
            <pc:sldMk cId="1272262471" sldId="689"/>
            <ac:picMk id="3" creationId="{E52281FC-8D18-1691-A046-21F1C786BACD}"/>
          </ac:picMkLst>
        </pc:picChg>
      </pc:sldChg>
      <pc:sldChg chg="new del">
        <pc:chgData name="S Saari" userId="3fede1f5e37c3dcc" providerId="LiveId" clId="{BF1B6706-887E-452B-8FE7-5974B21B0268}" dt="2024-05-02T22:55:31.122" v="2098" actId="47"/>
        <pc:sldMkLst>
          <pc:docMk/>
          <pc:sldMk cId="3921084442" sldId="689"/>
        </pc:sldMkLst>
      </pc:sldChg>
      <pc:sldChg chg="addSp modSp new mod ord">
        <pc:chgData name="S Saari" userId="3fede1f5e37c3dcc" providerId="LiveId" clId="{BF1B6706-887E-452B-8FE7-5974B21B0268}" dt="2024-05-02T23:29:21.144" v="2195" actId="962"/>
        <pc:sldMkLst>
          <pc:docMk/>
          <pc:sldMk cId="2484964187" sldId="690"/>
        </pc:sldMkLst>
        <pc:picChg chg="add mod">
          <ac:chgData name="S Saari" userId="3fede1f5e37c3dcc" providerId="LiveId" clId="{BF1B6706-887E-452B-8FE7-5974B21B0268}" dt="2024-05-02T23:29:21.144" v="2195" actId="962"/>
          <ac:picMkLst>
            <pc:docMk/>
            <pc:sldMk cId="2484964187" sldId="690"/>
            <ac:picMk id="3" creationId="{194090FC-5C03-F5B0-9C1E-03C7C69FB597}"/>
          </ac:picMkLst>
        </pc:picChg>
      </pc:sldChg>
      <pc:sldChg chg="new del">
        <pc:chgData name="S Saari" userId="3fede1f5e37c3dcc" providerId="LiveId" clId="{BF1B6706-887E-452B-8FE7-5974B21B0268}" dt="2024-05-02T22:55:27.442" v="2097" actId="47"/>
        <pc:sldMkLst>
          <pc:docMk/>
          <pc:sldMk cId="2560749357" sldId="690"/>
        </pc:sldMkLst>
      </pc:sldChg>
      <pc:sldChg chg="new del">
        <pc:chgData name="S Saari" userId="3fede1f5e37c3dcc" providerId="LiveId" clId="{BF1B6706-887E-452B-8FE7-5974B21B0268}" dt="2024-05-02T22:55:33.308" v="2099" actId="47"/>
        <pc:sldMkLst>
          <pc:docMk/>
          <pc:sldMk cId="508520086" sldId="691"/>
        </pc:sldMkLst>
      </pc:sldChg>
      <pc:sldChg chg="addSp modSp new mod">
        <pc:chgData name="S Saari" userId="3fede1f5e37c3dcc" providerId="LiveId" clId="{BF1B6706-887E-452B-8FE7-5974B21B0268}" dt="2024-05-02T23:28:57.280" v="2190" actId="962"/>
        <pc:sldMkLst>
          <pc:docMk/>
          <pc:sldMk cId="807987356" sldId="691"/>
        </pc:sldMkLst>
        <pc:picChg chg="add mod">
          <ac:chgData name="S Saari" userId="3fede1f5e37c3dcc" providerId="LiveId" clId="{BF1B6706-887E-452B-8FE7-5974B21B0268}" dt="2024-05-02T23:28:57.280" v="2190" actId="962"/>
          <ac:picMkLst>
            <pc:docMk/>
            <pc:sldMk cId="807987356" sldId="691"/>
            <ac:picMk id="3" creationId="{B58F047B-D46B-2E33-6070-49855D289BF2}"/>
          </ac:picMkLst>
        </pc:picChg>
      </pc:sldChg>
      <pc:sldChg chg="addSp modSp new mod">
        <pc:chgData name="S Saari" userId="3fede1f5e37c3dcc" providerId="LiveId" clId="{BF1B6706-887E-452B-8FE7-5974B21B0268}" dt="2024-05-02T23:33:01.611" v="2210" actId="962"/>
        <pc:sldMkLst>
          <pc:docMk/>
          <pc:sldMk cId="3009878926" sldId="692"/>
        </pc:sldMkLst>
        <pc:picChg chg="add mod">
          <ac:chgData name="S Saari" userId="3fede1f5e37c3dcc" providerId="LiveId" clId="{BF1B6706-887E-452B-8FE7-5974B21B0268}" dt="2024-05-02T23:33:01.611" v="2210" actId="962"/>
          <ac:picMkLst>
            <pc:docMk/>
            <pc:sldMk cId="3009878926" sldId="692"/>
            <ac:picMk id="3" creationId="{4E5B7A3A-9992-11BD-2523-E7409BA65AB1}"/>
          </ac:picMkLst>
        </pc:picChg>
      </pc:sldChg>
      <pc:sldChg chg="addSp modSp new mod">
        <pc:chgData name="S Saari" userId="3fede1f5e37c3dcc" providerId="LiveId" clId="{BF1B6706-887E-452B-8FE7-5974B21B0268}" dt="2024-05-02T23:29:41.449" v="2201" actId="962"/>
        <pc:sldMkLst>
          <pc:docMk/>
          <pc:sldMk cId="2613770383" sldId="693"/>
        </pc:sldMkLst>
        <pc:picChg chg="add mod">
          <ac:chgData name="S Saari" userId="3fede1f5e37c3dcc" providerId="LiveId" clId="{BF1B6706-887E-452B-8FE7-5974B21B0268}" dt="2024-05-02T23:29:41.449" v="2201" actId="962"/>
          <ac:picMkLst>
            <pc:docMk/>
            <pc:sldMk cId="2613770383" sldId="693"/>
            <ac:picMk id="3" creationId="{239C15A8-CD5E-B68D-9226-CFD89A66F0EA}"/>
          </ac:picMkLst>
        </pc:picChg>
      </pc:sldChg>
      <pc:sldChg chg="addSp modSp new mod">
        <pc:chgData name="S Saari" userId="3fede1f5e37c3dcc" providerId="LiveId" clId="{BF1B6706-887E-452B-8FE7-5974B21B0268}" dt="2024-05-02T23:29:29.453" v="2198" actId="962"/>
        <pc:sldMkLst>
          <pc:docMk/>
          <pc:sldMk cId="1560408895" sldId="694"/>
        </pc:sldMkLst>
        <pc:picChg chg="add mod">
          <ac:chgData name="S Saari" userId="3fede1f5e37c3dcc" providerId="LiveId" clId="{BF1B6706-887E-452B-8FE7-5974B21B0268}" dt="2024-05-02T23:29:29.453" v="2198" actId="962"/>
          <ac:picMkLst>
            <pc:docMk/>
            <pc:sldMk cId="1560408895" sldId="694"/>
            <ac:picMk id="3" creationId="{5654E4C8-1304-D05C-EEAD-3EF4F79DBD4C}"/>
          </ac:picMkLst>
        </pc:picChg>
      </pc:sldChg>
      <pc:sldChg chg="addSp modSp new mod">
        <pc:chgData name="S Saari" userId="3fede1f5e37c3dcc" providerId="LiveId" clId="{BF1B6706-887E-452B-8FE7-5974B21B0268}" dt="2024-05-02T23:28:40.595" v="2187" actId="962"/>
        <pc:sldMkLst>
          <pc:docMk/>
          <pc:sldMk cId="2136253305" sldId="695"/>
        </pc:sldMkLst>
        <pc:picChg chg="add mod">
          <ac:chgData name="S Saari" userId="3fede1f5e37c3dcc" providerId="LiveId" clId="{BF1B6706-887E-452B-8FE7-5974B21B0268}" dt="2024-05-02T23:28:40.595" v="2187" actId="962"/>
          <ac:picMkLst>
            <pc:docMk/>
            <pc:sldMk cId="2136253305" sldId="695"/>
            <ac:picMk id="3" creationId="{71CC6C83-DA74-29D7-D207-3C193D52D6BB}"/>
          </ac:picMkLst>
        </pc:picChg>
      </pc:sldChg>
      <pc:sldChg chg="addSp modSp new mod">
        <pc:chgData name="S Saari" userId="3fede1f5e37c3dcc" providerId="LiveId" clId="{BF1B6706-887E-452B-8FE7-5974B21B0268}" dt="2024-05-02T23:34:09.015" v="2222" actId="962"/>
        <pc:sldMkLst>
          <pc:docMk/>
          <pc:sldMk cId="1037208668" sldId="696"/>
        </pc:sldMkLst>
        <pc:picChg chg="add mod">
          <ac:chgData name="S Saari" userId="3fede1f5e37c3dcc" providerId="LiveId" clId="{BF1B6706-887E-452B-8FE7-5974B21B0268}" dt="2024-05-02T23:34:09.015" v="2222" actId="962"/>
          <ac:picMkLst>
            <pc:docMk/>
            <pc:sldMk cId="1037208668" sldId="696"/>
            <ac:picMk id="3" creationId="{7CF274D5-6D83-1A0C-CAD4-F22D4686779D}"/>
          </ac:picMkLst>
        </pc:picChg>
      </pc:sldChg>
      <pc:sldChg chg="addSp modSp new mod">
        <pc:chgData name="S Saari" userId="3fede1f5e37c3dcc" providerId="LiveId" clId="{BF1B6706-887E-452B-8FE7-5974B21B0268}" dt="2024-05-02T23:34:18.934" v="2225" actId="962"/>
        <pc:sldMkLst>
          <pc:docMk/>
          <pc:sldMk cId="3051333532" sldId="697"/>
        </pc:sldMkLst>
        <pc:picChg chg="add mod">
          <ac:chgData name="S Saari" userId="3fede1f5e37c3dcc" providerId="LiveId" clId="{BF1B6706-887E-452B-8FE7-5974B21B0268}" dt="2024-05-02T23:34:18.934" v="2225" actId="962"/>
          <ac:picMkLst>
            <pc:docMk/>
            <pc:sldMk cId="3051333532" sldId="697"/>
            <ac:picMk id="3" creationId="{CE948953-AC7A-68CA-7664-284923A63575}"/>
          </ac:picMkLst>
        </pc:picChg>
      </pc:sldChg>
      <pc:sldChg chg="addSp modSp new mod">
        <pc:chgData name="S Saari" userId="3fede1f5e37c3dcc" providerId="LiveId" clId="{BF1B6706-887E-452B-8FE7-5974B21B0268}" dt="2024-05-02T23:34:39.238" v="2228" actId="962"/>
        <pc:sldMkLst>
          <pc:docMk/>
          <pc:sldMk cId="2051065300" sldId="698"/>
        </pc:sldMkLst>
        <pc:picChg chg="add mod">
          <ac:chgData name="S Saari" userId="3fede1f5e37c3dcc" providerId="LiveId" clId="{BF1B6706-887E-452B-8FE7-5974B21B0268}" dt="2024-05-02T23:34:39.238" v="2228" actId="962"/>
          <ac:picMkLst>
            <pc:docMk/>
            <pc:sldMk cId="2051065300" sldId="698"/>
            <ac:picMk id="3" creationId="{F7C80A31-5365-7363-C3CD-24EEEB90C696}"/>
          </ac:picMkLst>
        </pc:picChg>
      </pc:sldChg>
      <pc:sldChg chg="addSp modSp new mod">
        <pc:chgData name="S Saari" userId="3fede1f5e37c3dcc" providerId="LiveId" clId="{BF1B6706-887E-452B-8FE7-5974B21B0268}" dt="2024-05-02T23:34:49.526" v="2231" actId="962"/>
        <pc:sldMkLst>
          <pc:docMk/>
          <pc:sldMk cId="442590897" sldId="699"/>
        </pc:sldMkLst>
        <pc:picChg chg="add mod">
          <ac:chgData name="S Saari" userId="3fede1f5e37c3dcc" providerId="LiveId" clId="{BF1B6706-887E-452B-8FE7-5974B21B0268}" dt="2024-05-02T23:34:49.526" v="2231" actId="962"/>
          <ac:picMkLst>
            <pc:docMk/>
            <pc:sldMk cId="442590897" sldId="699"/>
            <ac:picMk id="3" creationId="{F87A4C1A-92CA-3259-9343-94E4616E62FD}"/>
          </ac:picMkLst>
        </pc:picChg>
      </pc:sldChg>
      <pc:sldChg chg="addSp modSp new mod">
        <pc:chgData name="S Saari" userId="3fede1f5e37c3dcc" providerId="LiveId" clId="{BF1B6706-887E-452B-8FE7-5974B21B0268}" dt="2024-05-02T23:35:05.298" v="2234" actId="962"/>
        <pc:sldMkLst>
          <pc:docMk/>
          <pc:sldMk cId="3057208215" sldId="700"/>
        </pc:sldMkLst>
        <pc:picChg chg="add mod">
          <ac:chgData name="S Saari" userId="3fede1f5e37c3dcc" providerId="LiveId" clId="{BF1B6706-887E-452B-8FE7-5974B21B0268}" dt="2024-05-02T23:35:05.298" v="2234" actId="962"/>
          <ac:picMkLst>
            <pc:docMk/>
            <pc:sldMk cId="3057208215" sldId="700"/>
            <ac:picMk id="3" creationId="{301A71F9-F44B-240F-2CEF-493B368E93B2}"/>
          </ac:picMkLst>
        </pc:picChg>
      </pc:sldChg>
      <pc:sldChg chg="addSp modSp new mod">
        <pc:chgData name="S Saari" userId="3fede1f5e37c3dcc" providerId="LiveId" clId="{BF1B6706-887E-452B-8FE7-5974B21B0268}" dt="2024-05-02T23:35:21.879" v="2237" actId="962"/>
        <pc:sldMkLst>
          <pc:docMk/>
          <pc:sldMk cId="680010100" sldId="701"/>
        </pc:sldMkLst>
        <pc:picChg chg="add mod">
          <ac:chgData name="S Saari" userId="3fede1f5e37c3dcc" providerId="LiveId" clId="{BF1B6706-887E-452B-8FE7-5974B21B0268}" dt="2024-05-02T23:35:21.879" v="2237" actId="962"/>
          <ac:picMkLst>
            <pc:docMk/>
            <pc:sldMk cId="680010100" sldId="701"/>
            <ac:picMk id="3" creationId="{466A4BCB-5605-5026-8348-1A0F63717C77}"/>
          </ac:picMkLst>
        </pc:picChg>
      </pc:sldChg>
      <pc:sldChg chg="addSp modSp new mod ord">
        <pc:chgData name="S Saari" userId="3fede1f5e37c3dcc" providerId="LiveId" clId="{BF1B6706-887E-452B-8FE7-5974B21B0268}" dt="2024-05-02T23:51:29.099" v="2278"/>
        <pc:sldMkLst>
          <pc:docMk/>
          <pc:sldMk cId="109927814" sldId="702"/>
        </pc:sldMkLst>
        <pc:picChg chg="add mod">
          <ac:chgData name="S Saari" userId="3fede1f5e37c3dcc" providerId="LiveId" clId="{BF1B6706-887E-452B-8FE7-5974B21B0268}" dt="2024-05-02T23:49:15.024" v="2265" actId="962"/>
          <ac:picMkLst>
            <pc:docMk/>
            <pc:sldMk cId="109927814" sldId="702"/>
            <ac:picMk id="3" creationId="{57D0E5B5-C76C-5F0D-0E68-7C30D9F06DF3}"/>
          </ac:picMkLst>
        </pc:picChg>
      </pc:sldChg>
      <pc:sldChg chg="addSp modSp new mod ord">
        <pc:chgData name="S Saari" userId="3fede1f5e37c3dcc" providerId="LiveId" clId="{BF1B6706-887E-452B-8FE7-5974B21B0268}" dt="2024-05-02T23:51:29.099" v="2278"/>
        <pc:sldMkLst>
          <pc:docMk/>
          <pc:sldMk cId="844388550" sldId="703"/>
        </pc:sldMkLst>
        <pc:picChg chg="add mod">
          <ac:chgData name="S Saari" userId="3fede1f5e37c3dcc" providerId="LiveId" clId="{BF1B6706-887E-452B-8FE7-5974B21B0268}" dt="2024-05-02T23:49:42.659" v="2271" actId="962"/>
          <ac:picMkLst>
            <pc:docMk/>
            <pc:sldMk cId="844388550" sldId="703"/>
            <ac:picMk id="3" creationId="{A4E5E77E-B1C1-B59B-678B-C8B281D3817B}"/>
          </ac:picMkLst>
        </pc:picChg>
      </pc:sldChg>
      <pc:sldChg chg="addSp modSp new mod">
        <pc:chgData name="S Saari" userId="3fede1f5e37c3dcc" providerId="LiveId" clId="{BF1B6706-887E-452B-8FE7-5974B21B0268}" dt="2024-05-02T23:40:41.718" v="2251" actId="962"/>
        <pc:sldMkLst>
          <pc:docMk/>
          <pc:sldMk cId="3803297136" sldId="704"/>
        </pc:sldMkLst>
        <pc:picChg chg="add mod">
          <ac:chgData name="S Saari" userId="3fede1f5e37c3dcc" providerId="LiveId" clId="{BF1B6706-887E-452B-8FE7-5974B21B0268}" dt="2024-05-02T23:40:41.718" v="2251" actId="962"/>
          <ac:picMkLst>
            <pc:docMk/>
            <pc:sldMk cId="3803297136" sldId="704"/>
            <ac:picMk id="3" creationId="{AD21EFAA-EAAB-CECA-8AD3-302C683A7E14}"/>
          </ac:picMkLst>
        </pc:picChg>
      </pc:sldChg>
      <pc:sldChg chg="addSp modSp new mod">
        <pc:chgData name="S Saari" userId="3fede1f5e37c3dcc" providerId="LiveId" clId="{BF1B6706-887E-452B-8FE7-5974B21B0268}" dt="2024-05-02T23:43:18.906" v="2255" actId="962"/>
        <pc:sldMkLst>
          <pc:docMk/>
          <pc:sldMk cId="2121696612" sldId="705"/>
        </pc:sldMkLst>
        <pc:picChg chg="add mod">
          <ac:chgData name="S Saari" userId="3fede1f5e37c3dcc" providerId="LiveId" clId="{BF1B6706-887E-452B-8FE7-5974B21B0268}" dt="2024-05-02T23:43:18.906" v="2255" actId="962"/>
          <ac:picMkLst>
            <pc:docMk/>
            <pc:sldMk cId="2121696612" sldId="705"/>
            <ac:picMk id="3" creationId="{4930AE8F-9B7C-51DC-5FB5-A8550DBB4DC4}"/>
          </ac:picMkLst>
        </pc:picChg>
      </pc:sldChg>
      <pc:sldChg chg="addSp modSp new mod">
        <pc:chgData name="S Saari" userId="3fede1f5e37c3dcc" providerId="LiveId" clId="{BF1B6706-887E-452B-8FE7-5974B21B0268}" dt="2024-05-02T23:45:09.213" v="2259" actId="962"/>
        <pc:sldMkLst>
          <pc:docMk/>
          <pc:sldMk cId="1947819925" sldId="706"/>
        </pc:sldMkLst>
        <pc:picChg chg="add mod">
          <ac:chgData name="S Saari" userId="3fede1f5e37c3dcc" providerId="LiveId" clId="{BF1B6706-887E-452B-8FE7-5974B21B0268}" dt="2024-05-02T23:45:09.213" v="2259" actId="962"/>
          <ac:picMkLst>
            <pc:docMk/>
            <pc:sldMk cId="1947819925" sldId="706"/>
            <ac:picMk id="3" creationId="{9EBC623D-6A83-118B-8B47-207E34FD6388}"/>
          </ac:picMkLst>
        </pc:picChg>
      </pc:sldChg>
      <pc:sldChg chg="addSp modSp new mod ord">
        <pc:chgData name="S Saari" userId="3fede1f5e37c3dcc" providerId="LiveId" clId="{BF1B6706-887E-452B-8FE7-5974B21B0268}" dt="2024-05-02T23:51:29.099" v="2278"/>
        <pc:sldMkLst>
          <pc:docMk/>
          <pc:sldMk cId="976728234" sldId="707"/>
        </pc:sldMkLst>
        <pc:picChg chg="add mod">
          <ac:chgData name="S Saari" userId="3fede1f5e37c3dcc" providerId="LiveId" clId="{BF1B6706-887E-452B-8FE7-5974B21B0268}" dt="2024-05-02T23:49:29.278" v="2268" actId="962"/>
          <ac:picMkLst>
            <pc:docMk/>
            <pc:sldMk cId="976728234" sldId="707"/>
            <ac:picMk id="3" creationId="{F6998C69-81D3-FF4D-F8B2-8352BB763EA9}"/>
          </ac:picMkLst>
        </pc:picChg>
      </pc:sldChg>
      <pc:sldChg chg="add">
        <pc:chgData name="S Saari" userId="3fede1f5e37c3dcc" providerId="LiveId" clId="{BF1B6706-887E-452B-8FE7-5974B21B0268}" dt="2024-05-16T01:12:26.566" v="2411" actId="2890"/>
        <pc:sldMkLst>
          <pc:docMk/>
          <pc:sldMk cId="2916205783" sldId="708"/>
        </pc:sldMkLst>
      </pc:sldChg>
      <pc:sldChg chg="addSp modSp new mod">
        <pc:chgData name="S Saari" userId="3fede1f5e37c3dcc" providerId="LiveId" clId="{BF1B6706-887E-452B-8FE7-5974B21B0268}" dt="2024-05-16T01:21:24.524" v="2437" actId="962"/>
        <pc:sldMkLst>
          <pc:docMk/>
          <pc:sldMk cId="972115316" sldId="709"/>
        </pc:sldMkLst>
        <pc:picChg chg="add mod">
          <ac:chgData name="S Saari" userId="3fede1f5e37c3dcc" providerId="LiveId" clId="{BF1B6706-887E-452B-8FE7-5974B21B0268}" dt="2024-05-16T01:21:24.524" v="2437" actId="962"/>
          <ac:picMkLst>
            <pc:docMk/>
            <pc:sldMk cId="972115316" sldId="709"/>
            <ac:picMk id="3" creationId="{BBC4CD27-5062-EEF6-A50F-E0283865929E}"/>
          </ac:picMkLst>
        </pc:picChg>
      </pc:sldChg>
      <pc:sldChg chg="addSp modSp new mod">
        <pc:chgData name="S Saari" userId="3fede1f5e37c3dcc" providerId="LiveId" clId="{BF1B6706-887E-452B-8FE7-5974B21B0268}" dt="2024-05-16T02:09:36.234" v="2442" actId="962"/>
        <pc:sldMkLst>
          <pc:docMk/>
          <pc:sldMk cId="4057609052" sldId="710"/>
        </pc:sldMkLst>
        <pc:picChg chg="add mod">
          <ac:chgData name="S Saari" userId="3fede1f5e37c3dcc" providerId="LiveId" clId="{BF1B6706-887E-452B-8FE7-5974B21B0268}" dt="2024-05-16T02:09:36.234" v="2442" actId="962"/>
          <ac:picMkLst>
            <pc:docMk/>
            <pc:sldMk cId="4057609052" sldId="710"/>
            <ac:picMk id="3" creationId="{8141263B-868F-BFA2-768C-5B7FAAB9DC7F}"/>
          </ac:picMkLst>
        </pc:picChg>
      </pc:sldChg>
      <pc:sldChg chg="addSp modSp new mod">
        <pc:chgData name="S Saari" userId="3fede1f5e37c3dcc" providerId="LiveId" clId="{BF1B6706-887E-452B-8FE7-5974B21B0268}" dt="2024-05-17T16:50:24.291" v="2492" actId="962"/>
        <pc:sldMkLst>
          <pc:docMk/>
          <pc:sldMk cId="3865010906" sldId="711"/>
        </pc:sldMkLst>
        <pc:picChg chg="add mod">
          <ac:chgData name="S Saari" userId="3fede1f5e37c3dcc" providerId="LiveId" clId="{BF1B6706-887E-452B-8FE7-5974B21B0268}" dt="2024-05-17T16:50:24.291" v="2492" actId="962"/>
          <ac:picMkLst>
            <pc:docMk/>
            <pc:sldMk cId="3865010906" sldId="711"/>
            <ac:picMk id="3" creationId="{7F566537-2B44-D64D-583B-6188DF0A9B83}"/>
          </ac:picMkLst>
        </pc:picChg>
      </pc:sldChg>
      <pc:sldChg chg="addSp modSp new del mod">
        <pc:chgData name="S Saari" userId="3fede1f5e37c3dcc" providerId="LiveId" clId="{BF1B6706-887E-452B-8FE7-5974B21B0268}" dt="2024-05-16T16:23:13.122" v="2447" actId="2696"/>
        <pc:sldMkLst>
          <pc:docMk/>
          <pc:sldMk cId="4206313943" sldId="711"/>
        </pc:sldMkLst>
        <pc:picChg chg="add mod">
          <ac:chgData name="S Saari" userId="3fede1f5e37c3dcc" providerId="LiveId" clId="{BF1B6706-887E-452B-8FE7-5974B21B0268}" dt="2024-05-16T15:59:35.133" v="2446" actId="962"/>
          <ac:picMkLst>
            <pc:docMk/>
            <pc:sldMk cId="4206313943" sldId="711"/>
            <ac:picMk id="3" creationId="{1BEC8C61-0001-97E9-6DB1-29F1138A0F03}"/>
          </ac:picMkLst>
        </pc:picChg>
      </pc:sldChg>
      <pc:sldChg chg="addSp modSp new mod">
        <pc:chgData name="S Saari" userId="3fede1f5e37c3dcc" providerId="LiveId" clId="{BF1B6706-887E-452B-8FE7-5974B21B0268}" dt="2024-05-16T16:37:32.847" v="2469" actId="1076"/>
        <pc:sldMkLst>
          <pc:docMk/>
          <pc:sldMk cId="143467932" sldId="712"/>
        </pc:sldMkLst>
        <pc:spChg chg="add mod">
          <ac:chgData name="S Saari" userId="3fede1f5e37c3dcc" providerId="LiveId" clId="{BF1B6706-887E-452B-8FE7-5974B21B0268}" dt="2024-05-16T16:34:04.697" v="2465" actId="404"/>
          <ac:spMkLst>
            <pc:docMk/>
            <pc:sldMk cId="143467932" sldId="712"/>
            <ac:spMk id="4" creationId="{051AA5ED-FD65-F679-4785-401655F9FFD3}"/>
          </ac:spMkLst>
        </pc:spChg>
        <pc:spChg chg="add mod">
          <ac:chgData name="S Saari" userId="3fede1f5e37c3dcc" providerId="LiveId" clId="{BF1B6706-887E-452B-8FE7-5974B21B0268}" dt="2024-05-16T16:37:32.847" v="2469" actId="1076"/>
          <ac:spMkLst>
            <pc:docMk/>
            <pc:sldMk cId="143467932" sldId="712"/>
            <ac:spMk id="5" creationId="{B18243A9-C49D-614C-2362-B8290884D059}"/>
          </ac:spMkLst>
        </pc:spChg>
        <pc:picChg chg="add mod">
          <ac:chgData name="S Saari" userId="3fede1f5e37c3dcc" providerId="LiveId" clId="{BF1B6706-887E-452B-8FE7-5974B21B0268}" dt="2024-05-16T16:32:40.138" v="2459" actId="962"/>
          <ac:picMkLst>
            <pc:docMk/>
            <pc:sldMk cId="143467932" sldId="712"/>
            <ac:picMk id="3" creationId="{7837949D-061E-8BA8-1463-1CAF40A6AEF9}"/>
          </ac:picMkLst>
        </pc:picChg>
      </pc:sldChg>
      <pc:sldChg chg="add del ord">
        <pc:chgData name="S Saari" userId="3fede1f5e37c3dcc" providerId="LiveId" clId="{BF1B6706-887E-452B-8FE7-5974B21B0268}" dt="2024-05-16T16:31:51.961" v="2456" actId="2696"/>
        <pc:sldMkLst>
          <pc:docMk/>
          <pc:sldMk cId="902513014" sldId="713"/>
        </pc:sldMkLst>
      </pc:sldChg>
      <pc:sldChg chg="addSp modSp add mod">
        <pc:chgData name="S Saari" userId="3fede1f5e37c3dcc" providerId="LiveId" clId="{BF1B6706-887E-452B-8FE7-5974B21B0268}" dt="2024-05-16T17:06:13.721" v="2485" actId="962"/>
        <pc:sldMkLst>
          <pc:docMk/>
          <pc:sldMk cId="1247013655" sldId="713"/>
        </pc:sldMkLst>
        <pc:picChg chg="add mod">
          <ac:chgData name="S Saari" userId="3fede1f5e37c3dcc" providerId="LiveId" clId="{BF1B6706-887E-452B-8FE7-5974B21B0268}" dt="2024-05-16T17:02:24.218" v="2480" actId="931"/>
          <ac:picMkLst>
            <pc:docMk/>
            <pc:sldMk cId="1247013655" sldId="713"/>
            <ac:picMk id="5" creationId="{B2352CF1-6A6F-3BA0-0529-8140E8807C5D}"/>
          </ac:picMkLst>
        </pc:picChg>
        <pc:picChg chg="add mod">
          <ac:chgData name="S Saari" userId="3fede1f5e37c3dcc" providerId="LiveId" clId="{BF1B6706-887E-452B-8FE7-5974B21B0268}" dt="2024-05-16T17:06:13.721" v="2485" actId="962"/>
          <ac:picMkLst>
            <pc:docMk/>
            <pc:sldMk cId="1247013655" sldId="713"/>
            <ac:picMk id="8" creationId="{004664B8-FD99-3AC7-3B27-98C984B12DB6}"/>
          </ac:picMkLst>
        </pc:picChg>
      </pc:sldChg>
      <pc:sldChg chg="addSp modSp new mod">
        <pc:chgData name="S Saari" userId="3fede1f5e37c3dcc" providerId="LiveId" clId="{BF1B6706-887E-452B-8FE7-5974B21B0268}" dt="2024-05-17T16:51:07.482" v="2497" actId="962"/>
        <pc:sldMkLst>
          <pc:docMk/>
          <pc:sldMk cId="2489467066" sldId="714"/>
        </pc:sldMkLst>
        <pc:picChg chg="add mod">
          <ac:chgData name="S Saari" userId="3fede1f5e37c3dcc" providerId="LiveId" clId="{BF1B6706-887E-452B-8FE7-5974B21B0268}" dt="2024-05-17T16:51:07.482" v="2497" actId="962"/>
          <ac:picMkLst>
            <pc:docMk/>
            <pc:sldMk cId="2489467066" sldId="714"/>
            <ac:picMk id="3" creationId="{D1055500-4C01-70E7-E559-D424F65CD802}"/>
          </ac:picMkLst>
        </pc:picChg>
      </pc:sldChg>
      <pc:sldChg chg="addSp modSp new mod">
        <pc:chgData name="S Saari" userId="3fede1f5e37c3dcc" providerId="LiveId" clId="{BF1B6706-887E-452B-8FE7-5974B21B0268}" dt="2024-05-17T16:52:22.107" v="2505" actId="962"/>
        <pc:sldMkLst>
          <pc:docMk/>
          <pc:sldMk cId="459475531" sldId="715"/>
        </pc:sldMkLst>
        <pc:picChg chg="add mod">
          <ac:chgData name="S Saari" userId="3fede1f5e37c3dcc" providerId="LiveId" clId="{BF1B6706-887E-452B-8FE7-5974B21B0268}" dt="2024-05-17T16:52:22.107" v="2505" actId="962"/>
          <ac:picMkLst>
            <pc:docMk/>
            <pc:sldMk cId="459475531" sldId="715"/>
            <ac:picMk id="3" creationId="{766E94F4-1BE7-4667-62C3-850D57481E55}"/>
          </ac:picMkLst>
        </pc:picChg>
      </pc:sldChg>
      <pc:sldChg chg="addSp modSp new mod">
        <pc:chgData name="S Saari" userId="3fede1f5e37c3dcc" providerId="LiveId" clId="{BF1B6706-887E-452B-8FE7-5974B21B0268}" dt="2024-05-17T16:53:18.453" v="2509" actId="962"/>
        <pc:sldMkLst>
          <pc:docMk/>
          <pc:sldMk cId="53326391" sldId="716"/>
        </pc:sldMkLst>
        <pc:picChg chg="add mod">
          <ac:chgData name="S Saari" userId="3fede1f5e37c3dcc" providerId="LiveId" clId="{BF1B6706-887E-452B-8FE7-5974B21B0268}" dt="2024-05-17T16:53:18.453" v="2509" actId="962"/>
          <ac:picMkLst>
            <pc:docMk/>
            <pc:sldMk cId="53326391" sldId="716"/>
            <ac:picMk id="3" creationId="{56526F24-4B86-5CD0-6E16-F6F8E7D9FDB6}"/>
          </ac:picMkLst>
        </pc:picChg>
      </pc:sldChg>
      <pc:sldChg chg="addSp modSp new mod">
        <pc:chgData name="S Saari" userId="3fede1f5e37c3dcc" providerId="LiveId" clId="{BF1B6706-887E-452B-8FE7-5974B21B0268}" dt="2024-05-18T00:58:56.924" v="2514" actId="962"/>
        <pc:sldMkLst>
          <pc:docMk/>
          <pc:sldMk cId="3293576052" sldId="717"/>
        </pc:sldMkLst>
        <pc:picChg chg="add mod">
          <ac:chgData name="S Saari" userId="3fede1f5e37c3dcc" providerId="LiveId" clId="{BF1B6706-887E-452B-8FE7-5974B21B0268}" dt="2024-05-18T00:58:56.924" v="2514" actId="962"/>
          <ac:picMkLst>
            <pc:docMk/>
            <pc:sldMk cId="3293576052" sldId="717"/>
            <ac:picMk id="3" creationId="{6C669101-BFD9-5D8D-BF9D-44F81205960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1"/>
            <a:ext cx="7315200" cy="64008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3810" y="1"/>
            <a:ext cx="7311391" cy="64008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20" y="6944192"/>
            <a:ext cx="4663440" cy="2048256"/>
          </a:xfrm>
        </p:spPr>
        <p:txBody>
          <a:bodyPr anchor="ctr">
            <a:normAutofit/>
          </a:bodyPr>
          <a:lstStyle>
            <a:lvl1pPr algn="r">
              <a:defRPr sz="3520" spc="160" baseline="0"/>
            </a:lvl1pPr>
          </a:lstStyle>
          <a:p>
            <a:r>
              <a:rPr lang="en-US"/>
              <a:t>Click to edit Master title style</a:t>
            </a:r>
            <a:endParaRPr lang="en-US" dirty="0"/>
          </a:p>
        </p:txBody>
      </p:sp>
      <p:sp>
        <p:nvSpPr>
          <p:cNvPr id="3" name="Subtitle 2"/>
          <p:cNvSpPr>
            <a:spLocks noGrp="1"/>
          </p:cNvSpPr>
          <p:nvPr>
            <p:ph type="subTitle" idx="1"/>
          </p:nvPr>
        </p:nvSpPr>
        <p:spPr>
          <a:xfrm>
            <a:off x="5166360" y="6944192"/>
            <a:ext cx="1920240" cy="2048256"/>
          </a:xfrm>
        </p:spPr>
        <p:txBody>
          <a:bodyPr lIns="91440" rIns="91440" anchor="ctr">
            <a:normAutofit/>
          </a:bodyPr>
          <a:lstStyle>
            <a:lvl1pPr marL="0" indent="0" algn="l">
              <a:lnSpc>
                <a:spcPct val="100000"/>
              </a:lnSpc>
              <a:spcBef>
                <a:spcPts val="0"/>
              </a:spcBef>
              <a:buNone/>
              <a:defRPr sz="1280">
                <a:solidFill>
                  <a:schemeClr val="tx1">
                    <a:lumMod val="95000"/>
                    <a:lumOff val="5000"/>
                  </a:schemeClr>
                </a:solidFill>
              </a:defRPr>
            </a:lvl1pPr>
            <a:lvl2pPr marL="365760" indent="0" algn="ctr">
              <a:buNone/>
              <a:defRPr sz="1280"/>
            </a:lvl2pPr>
            <a:lvl3pPr marL="731520" indent="0" algn="ctr">
              <a:buNone/>
              <a:defRPr sz="128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01302D9-F505-474F-872B-6EC58073671B}"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8C167-2729-41D9-87B2-6F3981AA2983}" type="slidenum">
              <a:rPr lang="en-US" smtClean="0"/>
              <a:t>‹#›</a:t>
            </a:fld>
            <a:endParaRPr lang="en-US"/>
          </a:p>
        </p:txBody>
      </p:sp>
      <p:cxnSp>
        <p:nvCxnSpPr>
          <p:cNvPr id="8" name="Straight Connector 7"/>
          <p:cNvCxnSpPr/>
          <p:nvPr/>
        </p:nvCxnSpPr>
        <p:spPr>
          <a:xfrm flipV="1">
            <a:off x="5032106" y="7369748"/>
            <a:ext cx="0" cy="128016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133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1302D9-F505-474F-872B-6EC58073671B}"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8C167-2729-41D9-87B2-6F3981AA2983}" type="slidenum">
              <a:rPr lang="en-US" smtClean="0"/>
              <a:t>‹#›</a:t>
            </a:fld>
            <a:endParaRPr lang="en-US"/>
          </a:p>
        </p:txBody>
      </p:sp>
    </p:spTree>
    <p:extLst>
      <p:ext uri="{BB962C8B-B14F-4D97-AF65-F5344CB8AC3E}">
        <p14:creationId xmlns:p14="http://schemas.microsoft.com/office/powerpoint/2010/main" val="837198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1" y="1066800"/>
            <a:ext cx="1577340" cy="757428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594361" y="1066800"/>
            <a:ext cx="4549140" cy="75742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1302D9-F505-474F-872B-6EC58073671B}"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8C167-2729-41D9-87B2-6F3981AA2983}" type="slidenum">
              <a:rPr lang="en-US" smtClean="0"/>
              <a:t>‹#›</a:t>
            </a:fld>
            <a:endParaRPr lang="en-US"/>
          </a:p>
        </p:txBody>
      </p:sp>
      <p:cxnSp>
        <p:nvCxnSpPr>
          <p:cNvPr id="7" name="Straight Connector 6"/>
          <p:cNvCxnSpPr/>
          <p:nvPr/>
        </p:nvCxnSpPr>
        <p:spPr>
          <a:xfrm rot="5400000" flipV="1">
            <a:off x="6035040" y="448728"/>
            <a:ext cx="0" cy="54864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422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1302D9-F505-474F-872B-6EC58073671B}"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8C167-2729-41D9-87B2-6F3981AA2983}" type="slidenum">
              <a:rPr lang="en-US" smtClean="0"/>
              <a:t>‹#›</a:t>
            </a:fld>
            <a:endParaRPr lang="en-US"/>
          </a:p>
        </p:txBody>
      </p:sp>
    </p:spTree>
    <p:extLst>
      <p:ext uri="{BB962C8B-B14F-4D97-AF65-F5344CB8AC3E}">
        <p14:creationId xmlns:p14="http://schemas.microsoft.com/office/powerpoint/2010/main" val="2967873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7315200" cy="64008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3810" y="1"/>
            <a:ext cx="7311391" cy="64008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74320" y="6944192"/>
            <a:ext cx="4663440" cy="2048256"/>
          </a:xfrm>
        </p:spPr>
        <p:txBody>
          <a:bodyPr anchor="ctr">
            <a:normAutofit/>
          </a:bodyPr>
          <a:lstStyle>
            <a:lvl1pPr algn="r">
              <a:defRPr sz="3520" b="0" spc="160" baseline="0"/>
            </a:lvl1pPr>
          </a:lstStyle>
          <a:p>
            <a:r>
              <a:rPr lang="en-US"/>
              <a:t>Click to edit Master title style</a:t>
            </a:r>
            <a:endParaRPr lang="en-US" dirty="0"/>
          </a:p>
        </p:txBody>
      </p:sp>
      <p:sp>
        <p:nvSpPr>
          <p:cNvPr id="3" name="Text Placeholder 2"/>
          <p:cNvSpPr>
            <a:spLocks noGrp="1"/>
          </p:cNvSpPr>
          <p:nvPr>
            <p:ph type="body" idx="1"/>
          </p:nvPr>
        </p:nvSpPr>
        <p:spPr>
          <a:xfrm>
            <a:off x="5166360" y="6944192"/>
            <a:ext cx="1920240" cy="2048256"/>
          </a:xfrm>
        </p:spPr>
        <p:txBody>
          <a:bodyPr lIns="91440" rIns="91440" anchor="ctr">
            <a:normAutofit/>
          </a:bodyPr>
          <a:lstStyle>
            <a:lvl1pPr marL="0" indent="0">
              <a:lnSpc>
                <a:spcPct val="100000"/>
              </a:lnSpc>
              <a:spcBef>
                <a:spcPts val="0"/>
              </a:spcBef>
              <a:buNone/>
              <a:defRPr sz="1280">
                <a:solidFill>
                  <a:schemeClr val="tx1">
                    <a:lumMod val="95000"/>
                    <a:lumOff val="5000"/>
                  </a:schemeClr>
                </a:solidFill>
              </a:defRPr>
            </a:lvl1pPr>
            <a:lvl2pPr marL="365760" indent="0">
              <a:buNone/>
              <a:defRPr sz="128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1302D9-F505-474F-872B-6EC58073671B}"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8C167-2729-41D9-87B2-6F3981AA2983}" type="slidenum">
              <a:rPr lang="en-US" smtClean="0"/>
              <a:t>‹#›</a:t>
            </a:fld>
            <a:endParaRPr lang="en-US"/>
          </a:p>
        </p:txBody>
      </p:sp>
      <p:cxnSp>
        <p:nvCxnSpPr>
          <p:cNvPr id="8" name="Straight Connector 7"/>
          <p:cNvCxnSpPr/>
          <p:nvPr/>
        </p:nvCxnSpPr>
        <p:spPr>
          <a:xfrm flipV="1">
            <a:off x="5032106" y="7369748"/>
            <a:ext cx="0" cy="128016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4477" y="819303"/>
            <a:ext cx="5832043" cy="209946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14477" y="3200400"/>
            <a:ext cx="2852928" cy="5632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593592" y="3200400"/>
            <a:ext cx="2852928" cy="5632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1302D9-F505-474F-872B-6EC58073671B}"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8C167-2729-41D9-87B2-6F3981AA2983}" type="slidenum">
              <a:rPr lang="en-US" smtClean="0"/>
              <a:t>‹#›</a:t>
            </a:fld>
            <a:endParaRPr lang="en-US"/>
          </a:p>
        </p:txBody>
      </p:sp>
    </p:spTree>
    <p:extLst>
      <p:ext uri="{BB962C8B-B14F-4D97-AF65-F5344CB8AC3E}">
        <p14:creationId xmlns:p14="http://schemas.microsoft.com/office/powerpoint/2010/main" val="650139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14477" y="819303"/>
            <a:ext cx="5832043" cy="209946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14477" y="3051490"/>
            <a:ext cx="2852928" cy="1152144"/>
          </a:xfrm>
        </p:spPr>
        <p:txBody>
          <a:bodyPr lIns="137160" rIns="137160" anchor="ctr">
            <a:normAutofit/>
          </a:bodyPr>
          <a:lstStyle>
            <a:lvl1pPr marL="0" indent="0">
              <a:spcBef>
                <a:spcPts val="0"/>
              </a:spcBef>
              <a:spcAft>
                <a:spcPts val="0"/>
              </a:spcAft>
              <a:buNone/>
              <a:defRPr sz="1760" b="0" cap="none" baseline="0">
                <a:solidFill>
                  <a:schemeClr val="accent1"/>
                </a:solidFill>
                <a:latin typeface="+mn-lt"/>
              </a:defRPr>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Edit Master text styles</a:t>
            </a:r>
          </a:p>
        </p:txBody>
      </p:sp>
      <p:sp>
        <p:nvSpPr>
          <p:cNvPr id="4" name="Content Placeholder 3"/>
          <p:cNvSpPr>
            <a:spLocks noGrp="1"/>
          </p:cNvSpPr>
          <p:nvPr>
            <p:ph sz="half" idx="2"/>
          </p:nvPr>
        </p:nvSpPr>
        <p:spPr>
          <a:xfrm>
            <a:off x="614477" y="4154903"/>
            <a:ext cx="2852928" cy="46782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593592" y="3051490"/>
            <a:ext cx="2852928" cy="1152144"/>
          </a:xfrm>
        </p:spPr>
        <p:txBody>
          <a:bodyPr lIns="137160" rIns="137160" anchor="ctr">
            <a:normAutofit/>
          </a:bodyPr>
          <a:lstStyle>
            <a:lvl1pPr marL="0" indent="0">
              <a:spcBef>
                <a:spcPts val="0"/>
              </a:spcBef>
              <a:spcAft>
                <a:spcPts val="0"/>
              </a:spcAft>
              <a:buNone/>
              <a:defRPr lang="en-US" sz="1760" b="0" kern="1200" cap="none" baseline="0" dirty="0">
                <a:solidFill>
                  <a:schemeClr val="accent1"/>
                </a:solidFill>
                <a:latin typeface="+mn-lt"/>
                <a:ea typeface="+mn-ea"/>
                <a:cs typeface="+mn-cs"/>
              </a:defRPr>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marL="0" lvl="0" indent="0" algn="l" defTabSz="731520" rtl="0" eaLnBrk="1" latinLnBrk="0" hangingPunct="1">
              <a:lnSpc>
                <a:spcPct val="90000"/>
              </a:lnSpc>
              <a:spcBef>
                <a:spcPts val="1440"/>
              </a:spcBef>
              <a:buNone/>
            </a:pPr>
            <a:r>
              <a:rPr lang="en-US"/>
              <a:t>Edit Master text styles</a:t>
            </a:r>
          </a:p>
        </p:txBody>
      </p:sp>
      <p:sp>
        <p:nvSpPr>
          <p:cNvPr id="6" name="Content Placeholder 5"/>
          <p:cNvSpPr>
            <a:spLocks noGrp="1"/>
          </p:cNvSpPr>
          <p:nvPr>
            <p:ph sz="quarter" idx="4"/>
          </p:nvPr>
        </p:nvSpPr>
        <p:spPr>
          <a:xfrm>
            <a:off x="3593592" y="4154903"/>
            <a:ext cx="2852928" cy="46782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1302D9-F505-474F-872B-6EC58073671B}" type="datetimeFigureOut">
              <a:rPr lang="en-US" smtClean="0"/>
              <a:t>5/17/2024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98C167-2729-41D9-87B2-6F3981AA2983}" type="slidenum">
              <a:rPr lang="en-US" smtClean="0"/>
              <a:t>‹#›</a:t>
            </a:fld>
            <a:endParaRPr lang="en-US"/>
          </a:p>
        </p:txBody>
      </p:sp>
    </p:spTree>
    <p:extLst>
      <p:ext uri="{BB962C8B-B14F-4D97-AF65-F5344CB8AC3E}">
        <p14:creationId xmlns:p14="http://schemas.microsoft.com/office/powerpoint/2010/main" val="3121627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1302D9-F505-474F-872B-6EC58073671B}" type="datetimeFigureOut">
              <a:rPr lang="en-US" smtClean="0"/>
              <a:t>5/17/2024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98C167-2729-41D9-87B2-6F3981AA2983}" type="slidenum">
              <a:rPr lang="en-US" smtClean="0"/>
              <a:t>‹#›</a:t>
            </a:fld>
            <a:endParaRPr lang="en-US"/>
          </a:p>
        </p:txBody>
      </p:sp>
    </p:spTree>
    <p:extLst>
      <p:ext uri="{BB962C8B-B14F-4D97-AF65-F5344CB8AC3E}">
        <p14:creationId xmlns:p14="http://schemas.microsoft.com/office/powerpoint/2010/main" val="875028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1302D9-F505-474F-872B-6EC58073671B}" type="datetimeFigureOut">
              <a:rPr lang="en-US" smtClean="0"/>
              <a:t>5/17/2024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98C167-2729-41D9-87B2-6F3981AA2983}" type="slidenum">
              <a:rPr lang="en-US" smtClean="0"/>
              <a:t>‹#›</a:t>
            </a:fld>
            <a:endParaRPr lang="en-US"/>
          </a:p>
        </p:txBody>
      </p:sp>
    </p:spTree>
    <p:extLst>
      <p:ext uri="{BB962C8B-B14F-4D97-AF65-F5344CB8AC3E}">
        <p14:creationId xmlns:p14="http://schemas.microsoft.com/office/powerpoint/2010/main" val="215469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614477" y="660113"/>
            <a:ext cx="2633472" cy="2432304"/>
          </a:xfrm>
        </p:spPr>
        <p:txBody>
          <a:bodyPr>
            <a:noAutofit/>
          </a:bodyPr>
          <a:lstStyle>
            <a:lvl1pPr>
              <a:lnSpc>
                <a:spcPct val="80000"/>
              </a:lnSpc>
              <a:defRPr sz="2880"/>
            </a:lvl1pPr>
          </a:lstStyle>
          <a:p>
            <a:r>
              <a:rPr lang="en-US"/>
              <a:t>Click to edit Master title style</a:t>
            </a:r>
            <a:endParaRPr lang="en-US" dirty="0"/>
          </a:p>
        </p:txBody>
      </p:sp>
      <p:sp>
        <p:nvSpPr>
          <p:cNvPr id="3" name="Content Placeholder 2"/>
          <p:cNvSpPr>
            <a:spLocks noGrp="1"/>
          </p:cNvSpPr>
          <p:nvPr>
            <p:ph idx="1"/>
          </p:nvPr>
        </p:nvSpPr>
        <p:spPr>
          <a:xfrm>
            <a:off x="3429000" y="1152144"/>
            <a:ext cx="3407054" cy="7258507"/>
          </a:xfrm>
        </p:spPr>
        <p:txBody>
          <a:bodyPr>
            <a:normAutofit/>
          </a:bodyPr>
          <a:lstStyle>
            <a:lvl1pPr>
              <a:defRPr sz="1600"/>
            </a:lvl1pPr>
            <a:lvl2pPr>
              <a:defRPr sz="1280"/>
            </a:lvl2pPr>
            <a:lvl3pPr>
              <a:defRPr sz="960"/>
            </a:lvl3pPr>
            <a:lvl4pPr>
              <a:defRPr sz="960"/>
            </a:lvl4pPr>
            <a:lvl5pPr>
              <a:defRPr sz="960"/>
            </a:lvl5pPr>
            <a:lvl6pPr>
              <a:defRPr sz="960"/>
            </a:lvl6pPr>
            <a:lvl7pPr>
              <a:defRPr sz="960"/>
            </a:lvl7pPr>
            <a:lvl8pPr>
              <a:defRPr sz="960"/>
            </a:lvl8pPr>
            <a:lvl9pPr>
              <a:defRPr sz="9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4477" y="3160508"/>
            <a:ext cx="2633472" cy="5267212"/>
          </a:xfrm>
        </p:spPr>
        <p:txBody>
          <a:bodyPr lIns="91440" rIns="91440">
            <a:normAutofit/>
          </a:bodyPr>
          <a:lstStyle>
            <a:lvl1pPr marL="0" indent="0">
              <a:lnSpc>
                <a:spcPct val="108000"/>
              </a:lnSpc>
              <a:spcBef>
                <a:spcPts val="480"/>
              </a:spcBef>
              <a:buNone/>
              <a:defRPr sz="128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Edit Master text styles</a:t>
            </a:r>
          </a:p>
        </p:txBody>
      </p:sp>
      <p:sp>
        <p:nvSpPr>
          <p:cNvPr id="5" name="Date Placeholder 4"/>
          <p:cNvSpPr>
            <a:spLocks noGrp="1"/>
          </p:cNvSpPr>
          <p:nvPr>
            <p:ph type="dt" sz="half" idx="10"/>
          </p:nvPr>
        </p:nvSpPr>
        <p:spPr/>
        <p:txBody>
          <a:bodyPr/>
          <a:lstStyle/>
          <a:p>
            <a:fld id="{001302D9-F505-474F-872B-6EC58073671B}"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8C167-2729-41D9-87B2-6F3981AA2983}" type="slidenum">
              <a:rPr lang="en-US" smtClean="0"/>
              <a:t>‹#›</a:t>
            </a:fld>
            <a:endParaRPr lang="en-US"/>
          </a:p>
        </p:txBody>
      </p:sp>
    </p:spTree>
    <p:extLst>
      <p:ext uri="{BB962C8B-B14F-4D97-AF65-F5344CB8AC3E}">
        <p14:creationId xmlns:p14="http://schemas.microsoft.com/office/powerpoint/2010/main" val="221499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4320" y="6944193"/>
            <a:ext cx="4663440" cy="2048256"/>
          </a:xfrm>
        </p:spPr>
        <p:txBody>
          <a:bodyPr anchor="ctr">
            <a:normAutofit/>
          </a:bodyPr>
          <a:lstStyle>
            <a:lvl1pPr algn="r">
              <a:defRPr sz="3520" spc="16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7313371" cy="6400800"/>
          </a:xfrm>
          <a:solidFill>
            <a:schemeClr val="accent1">
              <a:lumMod val="60000"/>
              <a:lumOff val="40000"/>
            </a:schemeClr>
          </a:solidFill>
        </p:spPr>
        <p:txBody>
          <a:bodyPr lIns="457200" tIns="365760" anchor="t"/>
          <a:lstStyle>
            <a:lvl1pPr marL="0" indent="0">
              <a:buNone/>
              <a:defRPr sz="1920"/>
            </a:lvl1pPr>
            <a:lvl2pPr marL="274320" indent="0">
              <a:buNone/>
              <a:defRPr sz="1680"/>
            </a:lvl2pPr>
            <a:lvl3pPr marL="548640" indent="0">
              <a:buNone/>
              <a:defRPr sz="1440"/>
            </a:lvl3pPr>
            <a:lvl4pPr marL="822960" indent="0">
              <a:buNone/>
              <a:defRPr sz="1200"/>
            </a:lvl4pPr>
            <a:lvl5pPr marL="1097280" indent="0">
              <a:buNone/>
              <a:defRPr sz="1200"/>
            </a:lvl5pPr>
            <a:lvl6pPr marL="1371600" indent="0">
              <a:buNone/>
              <a:defRPr sz="1200"/>
            </a:lvl6pPr>
            <a:lvl7pPr marL="1645920" indent="0">
              <a:buNone/>
              <a:defRPr sz="1200"/>
            </a:lvl7pPr>
            <a:lvl8pPr marL="1920240" indent="0">
              <a:buNone/>
              <a:defRPr sz="1200"/>
            </a:lvl8pPr>
            <a:lvl9pPr marL="219456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166360" y="6944193"/>
            <a:ext cx="1920240" cy="2048256"/>
          </a:xfrm>
        </p:spPr>
        <p:txBody>
          <a:bodyPr lIns="91440" rIns="91440" anchor="ctr">
            <a:normAutofit/>
          </a:bodyPr>
          <a:lstStyle>
            <a:lvl1pPr marL="0" indent="0">
              <a:lnSpc>
                <a:spcPct val="100000"/>
              </a:lnSpc>
              <a:spcBef>
                <a:spcPts val="0"/>
              </a:spcBef>
              <a:buNone/>
              <a:defRPr sz="1280">
                <a:solidFill>
                  <a:schemeClr val="tx1">
                    <a:lumMod val="95000"/>
                    <a:lumOff val="5000"/>
                  </a:schemeClr>
                </a:solidFill>
              </a:defRPr>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Edit Master text styles</a:t>
            </a:r>
          </a:p>
        </p:txBody>
      </p:sp>
      <p:sp>
        <p:nvSpPr>
          <p:cNvPr id="5" name="Date Placeholder 4"/>
          <p:cNvSpPr>
            <a:spLocks noGrp="1"/>
          </p:cNvSpPr>
          <p:nvPr>
            <p:ph type="dt" sz="half" idx="10"/>
          </p:nvPr>
        </p:nvSpPr>
        <p:spPr/>
        <p:txBody>
          <a:bodyPr/>
          <a:lstStyle/>
          <a:p>
            <a:fld id="{001302D9-F505-474F-872B-6EC58073671B}"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8C167-2729-41D9-87B2-6F3981AA2983}" type="slidenum">
              <a:rPr lang="en-US" smtClean="0"/>
              <a:t>‹#›</a:t>
            </a:fld>
            <a:endParaRPr lang="en-US"/>
          </a:p>
        </p:txBody>
      </p:sp>
      <p:cxnSp>
        <p:nvCxnSpPr>
          <p:cNvPr id="8" name="Straight Connector 7"/>
          <p:cNvCxnSpPr/>
          <p:nvPr/>
        </p:nvCxnSpPr>
        <p:spPr>
          <a:xfrm flipV="1">
            <a:off x="5032106" y="7369748"/>
            <a:ext cx="0" cy="128016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517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4477" y="819303"/>
            <a:ext cx="5832043" cy="20994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14477" y="3200400"/>
            <a:ext cx="5832044" cy="5632704"/>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4478" y="9058986"/>
            <a:ext cx="1292486" cy="384048"/>
          </a:xfrm>
          <a:prstGeom prst="rect">
            <a:avLst/>
          </a:prstGeom>
        </p:spPr>
        <p:txBody>
          <a:bodyPr vert="horz" lIns="91440" tIns="45720" rIns="91440" bIns="45720" rtlCol="0" anchor="ctr"/>
          <a:lstStyle>
            <a:lvl1pPr algn="l">
              <a:defRPr sz="800">
                <a:solidFill>
                  <a:schemeClr val="tx1">
                    <a:lumMod val="95000"/>
                    <a:lumOff val="5000"/>
                  </a:schemeClr>
                </a:solidFill>
                <a:latin typeface="+mj-lt"/>
              </a:defRPr>
            </a:lvl1pPr>
          </a:lstStyle>
          <a:p>
            <a:fld id="{001302D9-F505-474F-872B-6EC58073671B}" type="datetimeFigureOut">
              <a:rPr lang="en-US" smtClean="0"/>
              <a:t>5/17/2024</a:t>
            </a:fld>
            <a:endParaRPr lang="en-US"/>
          </a:p>
        </p:txBody>
      </p:sp>
      <p:sp>
        <p:nvSpPr>
          <p:cNvPr id="5" name="Footer Placeholder 4"/>
          <p:cNvSpPr>
            <a:spLocks noGrp="1"/>
          </p:cNvSpPr>
          <p:nvPr>
            <p:ph type="ftr" sz="quarter" idx="3"/>
          </p:nvPr>
        </p:nvSpPr>
        <p:spPr>
          <a:xfrm>
            <a:off x="2905760" y="9058986"/>
            <a:ext cx="3540875" cy="384048"/>
          </a:xfrm>
          <a:prstGeom prst="rect">
            <a:avLst/>
          </a:prstGeom>
        </p:spPr>
        <p:txBody>
          <a:bodyPr vert="horz" lIns="91440" tIns="45720" rIns="91440" bIns="45720" rtlCol="0" anchor="ctr"/>
          <a:lstStyle>
            <a:lvl1pPr algn="r">
              <a:defRPr sz="8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6502400" y="9058986"/>
            <a:ext cx="584200" cy="384048"/>
          </a:xfrm>
          <a:prstGeom prst="rect">
            <a:avLst/>
          </a:prstGeom>
        </p:spPr>
        <p:txBody>
          <a:bodyPr vert="horz" lIns="91440" tIns="45720" rIns="91440" bIns="45720" rtlCol="0" anchor="ctr"/>
          <a:lstStyle>
            <a:lvl1pPr algn="l">
              <a:defRPr sz="800">
                <a:solidFill>
                  <a:schemeClr val="tx1">
                    <a:lumMod val="95000"/>
                    <a:lumOff val="5000"/>
                  </a:schemeClr>
                </a:solidFill>
                <a:latin typeface="+mj-lt"/>
              </a:defRPr>
            </a:lvl1pPr>
          </a:lstStyle>
          <a:p>
            <a:fld id="{8098C167-2729-41D9-87B2-6F3981AA2983}" type="slidenum">
              <a:rPr lang="en-US" smtClean="0"/>
              <a:t>‹#›</a:t>
            </a:fld>
            <a:endParaRPr lang="en-US"/>
          </a:p>
        </p:txBody>
      </p:sp>
      <p:cxnSp>
        <p:nvCxnSpPr>
          <p:cNvPr id="7" name="Straight Connector 6"/>
          <p:cNvCxnSpPr/>
          <p:nvPr/>
        </p:nvCxnSpPr>
        <p:spPr>
          <a:xfrm flipV="1">
            <a:off x="457200" y="1156854"/>
            <a:ext cx="0" cy="128016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70428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731520" rtl="0" eaLnBrk="1" latinLnBrk="0" hangingPunct="1">
        <a:lnSpc>
          <a:spcPct val="80000"/>
        </a:lnSpc>
        <a:spcBef>
          <a:spcPct val="0"/>
        </a:spcBef>
        <a:buNone/>
        <a:defRPr sz="3520" kern="1200" cap="all" spc="80" baseline="0">
          <a:solidFill>
            <a:schemeClr val="tx1">
              <a:lumMod val="95000"/>
              <a:lumOff val="5000"/>
            </a:schemeClr>
          </a:solidFill>
          <a:latin typeface="+mj-lt"/>
          <a:ea typeface="+mj-ea"/>
          <a:cs typeface="+mj-cs"/>
        </a:defRPr>
      </a:lvl1pPr>
    </p:titleStyle>
    <p:bodyStyle>
      <a:lvl1pPr marL="73152" indent="-73152" algn="l" defTabSz="731520" rtl="0" eaLnBrk="1" latinLnBrk="0" hangingPunct="1">
        <a:lnSpc>
          <a:spcPct val="90000"/>
        </a:lnSpc>
        <a:spcBef>
          <a:spcPts val="960"/>
        </a:spcBef>
        <a:spcAft>
          <a:spcPts val="160"/>
        </a:spcAft>
        <a:buClr>
          <a:schemeClr val="accent1"/>
        </a:buClr>
        <a:buSzPct val="100000"/>
        <a:buFont typeface="Tw Cen MT" panose="020B0602020104020603" pitchFamily="34" charset="0"/>
        <a:buChar char=" "/>
        <a:defRPr sz="1600" kern="1200">
          <a:solidFill>
            <a:schemeClr val="tx1"/>
          </a:solidFill>
          <a:latin typeface="+mn-lt"/>
          <a:ea typeface="+mn-ea"/>
          <a:cs typeface="+mn-cs"/>
        </a:defRPr>
      </a:lvl1pPr>
      <a:lvl2pPr marL="212141" indent="-109728" algn="l" defTabSz="731520" rtl="0" eaLnBrk="1" latinLnBrk="0" hangingPunct="1">
        <a:lnSpc>
          <a:spcPct val="90000"/>
        </a:lnSpc>
        <a:spcBef>
          <a:spcPts val="160"/>
        </a:spcBef>
        <a:spcAft>
          <a:spcPts val="320"/>
        </a:spcAft>
        <a:buClr>
          <a:schemeClr val="accent1"/>
        </a:buClr>
        <a:buFont typeface="Wingdings 3" pitchFamily="18" charset="2"/>
        <a:buChar char=""/>
        <a:defRPr sz="1280" kern="1200">
          <a:solidFill>
            <a:schemeClr val="tx1"/>
          </a:solidFill>
          <a:latin typeface="+mn-lt"/>
          <a:ea typeface="+mn-ea"/>
          <a:cs typeface="+mn-cs"/>
        </a:defRPr>
      </a:lvl2pPr>
      <a:lvl3pPr marL="358445" indent="-109728" algn="l" defTabSz="731520" rtl="0" eaLnBrk="1" latinLnBrk="0" hangingPunct="1">
        <a:lnSpc>
          <a:spcPct val="90000"/>
        </a:lnSpc>
        <a:spcBef>
          <a:spcPts val="160"/>
        </a:spcBef>
        <a:spcAft>
          <a:spcPts val="320"/>
        </a:spcAft>
        <a:buClr>
          <a:schemeClr val="accent1"/>
        </a:buClr>
        <a:buFont typeface="Wingdings 3" pitchFamily="18" charset="2"/>
        <a:buChar char=""/>
        <a:defRPr sz="960" kern="1200">
          <a:solidFill>
            <a:schemeClr val="tx1"/>
          </a:solidFill>
          <a:latin typeface="+mn-lt"/>
          <a:ea typeface="+mn-ea"/>
          <a:cs typeface="+mn-cs"/>
        </a:defRPr>
      </a:lvl3pPr>
      <a:lvl4pPr marL="475488" indent="-109728" algn="l" defTabSz="731520" rtl="0" eaLnBrk="1" latinLnBrk="0" hangingPunct="1">
        <a:lnSpc>
          <a:spcPct val="90000"/>
        </a:lnSpc>
        <a:spcBef>
          <a:spcPts val="160"/>
        </a:spcBef>
        <a:spcAft>
          <a:spcPts val="320"/>
        </a:spcAft>
        <a:buClr>
          <a:schemeClr val="accent1"/>
        </a:buClr>
        <a:buFont typeface="Wingdings 3" pitchFamily="18" charset="2"/>
        <a:buChar char=""/>
        <a:defRPr sz="960" kern="1200">
          <a:solidFill>
            <a:schemeClr val="tx1"/>
          </a:solidFill>
          <a:latin typeface="+mn-lt"/>
          <a:ea typeface="+mn-ea"/>
          <a:cs typeface="+mn-cs"/>
        </a:defRPr>
      </a:lvl4pPr>
      <a:lvl5pPr marL="621792" indent="-109728" algn="l" defTabSz="731520" rtl="0" eaLnBrk="1" latinLnBrk="0" hangingPunct="1">
        <a:lnSpc>
          <a:spcPct val="90000"/>
        </a:lnSpc>
        <a:spcBef>
          <a:spcPts val="160"/>
        </a:spcBef>
        <a:spcAft>
          <a:spcPts val="320"/>
        </a:spcAft>
        <a:buClr>
          <a:schemeClr val="accent1"/>
        </a:buClr>
        <a:buFont typeface="Wingdings 3" pitchFamily="18" charset="2"/>
        <a:buChar char=""/>
        <a:defRPr sz="960" kern="1200">
          <a:solidFill>
            <a:schemeClr val="tx1"/>
          </a:solidFill>
          <a:latin typeface="+mn-lt"/>
          <a:ea typeface="+mn-ea"/>
          <a:cs typeface="+mn-cs"/>
        </a:defRPr>
      </a:lvl5pPr>
      <a:lvl6pPr marL="731520" indent="-109728" algn="l" defTabSz="731520" rtl="0" eaLnBrk="1" latinLnBrk="0" hangingPunct="1">
        <a:lnSpc>
          <a:spcPct val="90000"/>
        </a:lnSpc>
        <a:spcBef>
          <a:spcPts val="160"/>
        </a:spcBef>
        <a:spcAft>
          <a:spcPts val="320"/>
        </a:spcAft>
        <a:buClr>
          <a:schemeClr val="accent1"/>
        </a:buClr>
        <a:buFont typeface="Wingdings 3" pitchFamily="18" charset="2"/>
        <a:buChar char=""/>
        <a:defRPr sz="960" kern="1200">
          <a:solidFill>
            <a:schemeClr val="tx1"/>
          </a:solidFill>
          <a:latin typeface="+mn-lt"/>
          <a:ea typeface="+mn-ea"/>
          <a:cs typeface="+mn-cs"/>
        </a:defRPr>
      </a:lvl6pPr>
      <a:lvl7pPr marL="848563" indent="-109728" algn="l" defTabSz="731520" rtl="0" eaLnBrk="1" latinLnBrk="0" hangingPunct="1">
        <a:lnSpc>
          <a:spcPct val="90000"/>
        </a:lnSpc>
        <a:spcBef>
          <a:spcPts val="160"/>
        </a:spcBef>
        <a:spcAft>
          <a:spcPts val="320"/>
        </a:spcAft>
        <a:buClr>
          <a:schemeClr val="accent1"/>
        </a:buClr>
        <a:buFont typeface="Wingdings 3" pitchFamily="18" charset="2"/>
        <a:buChar char=""/>
        <a:defRPr sz="960" kern="1200">
          <a:solidFill>
            <a:schemeClr val="tx1"/>
          </a:solidFill>
          <a:latin typeface="+mn-lt"/>
          <a:ea typeface="+mn-ea"/>
          <a:cs typeface="+mn-cs"/>
        </a:defRPr>
      </a:lvl7pPr>
      <a:lvl8pPr marL="972922" indent="-109728" algn="l" defTabSz="731520" rtl="0" eaLnBrk="1" latinLnBrk="0" hangingPunct="1">
        <a:lnSpc>
          <a:spcPct val="90000"/>
        </a:lnSpc>
        <a:spcBef>
          <a:spcPts val="160"/>
        </a:spcBef>
        <a:spcAft>
          <a:spcPts val="320"/>
        </a:spcAft>
        <a:buClr>
          <a:schemeClr val="accent1"/>
        </a:buClr>
        <a:buFont typeface="Wingdings 3" pitchFamily="18" charset="2"/>
        <a:buChar char=""/>
        <a:defRPr sz="960" kern="1200">
          <a:solidFill>
            <a:schemeClr val="tx1"/>
          </a:solidFill>
          <a:latin typeface="+mn-lt"/>
          <a:ea typeface="+mn-ea"/>
          <a:cs typeface="+mn-cs"/>
        </a:defRPr>
      </a:lvl8pPr>
      <a:lvl9pPr marL="1089965" indent="-109728" algn="l" defTabSz="731520" rtl="0" eaLnBrk="1" latinLnBrk="0" hangingPunct="1">
        <a:lnSpc>
          <a:spcPct val="90000"/>
        </a:lnSpc>
        <a:spcBef>
          <a:spcPts val="160"/>
        </a:spcBef>
        <a:spcAft>
          <a:spcPts val="320"/>
        </a:spcAft>
        <a:buClr>
          <a:schemeClr val="accent1"/>
        </a:buClr>
        <a:buFont typeface="Wingdings 3" pitchFamily="18" charset="2"/>
        <a:buChar char=""/>
        <a:defRPr sz="96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4.sv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hyperlink" Target="https://en.wikipedia.org/wiki/Hawaii_Children's_Discovery_Center#/media/File:USA_Hawaii_location_map.svg" TargetMode="External"/><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hyperlink" Target="https://en.wikipedia.org/wiki/Hawaii_Children's_Discovery_Center#/media/File:USA_Hawaii_location_map.sv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4.sv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hyperlink" Target="https://en.wikipedia.org/wiki/Hawaii_Children's_Discovery_Center#/media/File:USA_Hawaii_location_map.svg" TargetMode="External"/><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hyperlink" Target="https://en.wikipedia.org/wiki/Hawaii_Children's_Discovery_Center#/media/File:USA_Hawaii_location_map.sv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travelperi.com/hawaiian-islands-map/" TargetMode="External"/><Relationship Id="rId3" Type="http://schemas.openxmlformats.org/officeDocument/2006/relationships/hyperlink" Target="https://en.wikipedia.org/wiki/Hawaii_Children's_Discovery_Center#/media/File:USA_Hawaii_location_map.svg" TargetMode="External"/><Relationship Id="rId7" Type="http://schemas.openxmlformats.org/officeDocument/2006/relationships/hyperlink" Target="https://en.wikipedia.org/wiki/Lei_Day" TargetMode="Externa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hyperlink" Target="https://en.wikipedia.org/wiki/List_of_islands_of_Hawaii" TargetMode="External"/><Relationship Id="rId11" Type="http://schemas.openxmlformats.org/officeDocument/2006/relationships/hyperlink" Target="https://www.homeyhawaii.com/blog/culture/official-colors-and-flowers-of-hawaiian-islands/" TargetMode="External"/><Relationship Id="rId5" Type="http://schemas.openxmlformats.org/officeDocument/2006/relationships/hyperlink" Target="https://mapofthemonth.com/site/wp-content/uploads/2016/06/HAWAII-MAP-color-1-1024x755.jpeg" TargetMode="External"/><Relationship Id="rId10" Type="http://schemas.openxmlformats.org/officeDocument/2006/relationships/slide" Target="slide35.xml"/><Relationship Id="rId4" Type="http://schemas.openxmlformats.org/officeDocument/2006/relationships/hyperlink" Target="https://www.fotolip.com/wp-content/uploads/2016/05/Map-of-Hawaii-4.gif" TargetMode="External"/><Relationship Id="rId9" Type="http://schemas.openxmlformats.org/officeDocument/2006/relationships/hyperlink" Target="https://www.punahou.edu/life-at-punahou/traditions/may-day-and-holoku"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53.jpg"/><Relationship Id="rId13" Type="http://schemas.openxmlformats.org/officeDocument/2006/relationships/image" Target="../media/image58.JPG"/><Relationship Id="rId18" Type="http://schemas.openxmlformats.org/officeDocument/2006/relationships/image" Target="../media/image63.JPG"/><Relationship Id="rId3" Type="http://schemas.openxmlformats.org/officeDocument/2006/relationships/image" Target="../media/image2.jpg"/><Relationship Id="rId7" Type="http://schemas.openxmlformats.org/officeDocument/2006/relationships/image" Target="../media/image52.jpg"/><Relationship Id="rId12" Type="http://schemas.openxmlformats.org/officeDocument/2006/relationships/image" Target="../media/image57.JPG"/><Relationship Id="rId17" Type="http://schemas.openxmlformats.org/officeDocument/2006/relationships/image" Target="../media/image62.JPG"/><Relationship Id="rId2" Type="http://schemas.openxmlformats.org/officeDocument/2006/relationships/image" Target="../media/image48.jpeg"/><Relationship Id="rId16" Type="http://schemas.openxmlformats.org/officeDocument/2006/relationships/image" Target="../media/image61.JPG"/><Relationship Id="rId1" Type="http://schemas.openxmlformats.org/officeDocument/2006/relationships/slideLayout" Target="../slideLayouts/slideLayout7.xml"/><Relationship Id="rId6" Type="http://schemas.openxmlformats.org/officeDocument/2006/relationships/image" Target="../media/image51.jpg"/><Relationship Id="rId11" Type="http://schemas.openxmlformats.org/officeDocument/2006/relationships/image" Target="../media/image56.JPG"/><Relationship Id="rId5" Type="http://schemas.openxmlformats.org/officeDocument/2006/relationships/image" Target="../media/image50.JPG"/><Relationship Id="rId15" Type="http://schemas.openxmlformats.org/officeDocument/2006/relationships/image" Target="../media/image60.JPG"/><Relationship Id="rId10" Type="http://schemas.openxmlformats.org/officeDocument/2006/relationships/image" Target="../media/image55.JPG"/><Relationship Id="rId4" Type="http://schemas.openxmlformats.org/officeDocument/2006/relationships/image" Target="../media/image49.JPG"/><Relationship Id="rId9" Type="http://schemas.openxmlformats.org/officeDocument/2006/relationships/image" Target="../media/image54.JPG"/><Relationship Id="rId14" Type="http://schemas.openxmlformats.org/officeDocument/2006/relationships/image" Target="../media/image59.JPG"/></Relationships>
</file>

<file path=ppt/slides/_rels/slide38.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hyperlink" Target="http://www.letteringdelights.com/" TargetMode="External"/><Relationship Id="rId13" Type="http://schemas.openxmlformats.org/officeDocument/2006/relationships/image" Target="../media/image69.jpg"/><Relationship Id="rId18" Type="http://schemas.openxmlformats.org/officeDocument/2006/relationships/image" Target="../media/image74.jpg"/><Relationship Id="rId3" Type="http://schemas.openxmlformats.org/officeDocument/2006/relationships/hyperlink" Target="http://www.mycutegraphics.com/graphics/veteran/group-of-soldiers.html" TargetMode="External"/><Relationship Id="rId7" Type="http://schemas.openxmlformats.org/officeDocument/2006/relationships/hyperlink" Target="http://justsoscrappy.blogspot.com/" TargetMode="External"/><Relationship Id="rId12" Type="http://schemas.openxmlformats.org/officeDocument/2006/relationships/image" Target="../media/image68.jpg"/><Relationship Id="rId17" Type="http://schemas.openxmlformats.org/officeDocument/2006/relationships/image" Target="../media/image73.jpg"/><Relationship Id="rId2" Type="http://schemas.openxmlformats.org/officeDocument/2006/relationships/hyperlink" Target="http://www.makinglearningfun.com/themepages/BearSnoresOn-LiteracyIdeas.html" TargetMode="External"/><Relationship Id="rId16" Type="http://schemas.openxmlformats.org/officeDocument/2006/relationships/image" Target="../media/image72.jpg"/><Relationship Id="rId20" Type="http://schemas.openxmlformats.org/officeDocument/2006/relationships/image" Target="../media/image76.jpg"/><Relationship Id="rId1" Type="http://schemas.openxmlformats.org/officeDocument/2006/relationships/slideLayout" Target="../slideLayouts/slideLayout7.xml"/><Relationship Id="rId6" Type="http://schemas.openxmlformats.org/officeDocument/2006/relationships/hyperlink" Target="https://www.kevinandamanda.com/fonts/" TargetMode="External"/><Relationship Id="rId11" Type="http://schemas.openxmlformats.org/officeDocument/2006/relationships/hyperlink" Target="https://www.teacherspayteachers.com/Store/Zip-a-dee-doo-dah-Designs" TargetMode="External"/><Relationship Id="rId5" Type="http://schemas.openxmlformats.org/officeDocument/2006/relationships/hyperlink" Target="https://fonts4teachers.com/" TargetMode="External"/><Relationship Id="rId15" Type="http://schemas.openxmlformats.org/officeDocument/2006/relationships/image" Target="../media/image71.png"/><Relationship Id="rId10" Type="http://schemas.openxmlformats.org/officeDocument/2006/relationships/hyperlink" Target="https://www.whimsyclips.com/" TargetMode="External"/><Relationship Id="rId19" Type="http://schemas.openxmlformats.org/officeDocument/2006/relationships/image" Target="../media/image75.jpg"/><Relationship Id="rId4" Type="http://schemas.openxmlformats.org/officeDocument/2006/relationships/hyperlink" Target="http://puzzlemaker.discoveryeducation.com/WordSearchSetupForm.asp" TargetMode="External"/><Relationship Id="rId9" Type="http://schemas.openxmlformats.org/officeDocument/2006/relationships/hyperlink" Target="http://mycutegraphics.com/" TargetMode="External"/><Relationship Id="rId14" Type="http://schemas.openxmlformats.org/officeDocument/2006/relationships/image" Target="../media/image70.jp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uple of penguins with flowers&#10;&#10;Description automatically generated">
            <a:extLst>
              <a:ext uri="{FF2B5EF4-FFF2-40B4-BE49-F238E27FC236}">
                <a16:creationId xmlns:a16="http://schemas.microsoft.com/office/drawing/2014/main" id="{2172B28F-2148-553F-20F7-CD826D258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064"/>
            <a:ext cx="7315200" cy="9601200"/>
          </a:xfrm>
          <a:prstGeom prst="rect">
            <a:avLst/>
          </a:prstGeom>
        </p:spPr>
      </p:pic>
    </p:spTree>
    <p:extLst>
      <p:ext uri="{BB962C8B-B14F-4D97-AF65-F5344CB8AC3E}">
        <p14:creationId xmlns:p14="http://schemas.microsoft.com/office/powerpoint/2010/main" val="359952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80CF156-665B-0F4C-E588-8C755B85E8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952" y="513583"/>
            <a:ext cx="7132321" cy="4746504"/>
          </a:xfrm>
          <a:prstGeom prst="rect">
            <a:avLst/>
          </a:prstGeom>
        </p:spPr>
      </p:pic>
      <p:sp>
        <p:nvSpPr>
          <p:cNvPr id="6" name="TextBox 5">
            <a:extLst>
              <a:ext uri="{FF2B5EF4-FFF2-40B4-BE49-F238E27FC236}">
                <a16:creationId xmlns:a16="http://schemas.microsoft.com/office/drawing/2014/main" id="{FE8555AE-3815-3232-A45A-2E776F8991C4}"/>
              </a:ext>
            </a:extLst>
          </p:cNvPr>
          <p:cNvSpPr txBox="1"/>
          <p:nvPr/>
        </p:nvSpPr>
        <p:spPr>
          <a:xfrm>
            <a:off x="258485" y="9221008"/>
            <a:ext cx="1792224" cy="215444"/>
          </a:xfrm>
          <a:prstGeom prst="rect">
            <a:avLst/>
          </a:prstGeom>
          <a:noFill/>
        </p:spPr>
        <p:txBody>
          <a:bodyPr wrap="square">
            <a:spAutoFit/>
          </a:bodyPr>
          <a:lstStyle/>
          <a:p>
            <a:r>
              <a:rPr lang="en-US" sz="800" dirty="0">
                <a:latin typeface="AbcTeacher" panose="00000400000000000000" pitchFamily="2" charset="0"/>
              </a:rPr>
              <a:t>©2024PenguinEducationalIceberg.Com </a:t>
            </a:r>
          </a:p>
        </p:txBody>
      </p:sp>
      <p:sp>
        <p:nvSpPr>
          <p:cNvPr id="7" name="TextBox 6">
            <a:extLst>
              <a:ext uri="{FF2B5EF4-FFF2-40B4-BE49-F238E27FC236}">
                <a16:creationId xmlns:a16="http://schemas.microsoft.com/office/drawing/2014/main" id="{FF205D59-47EF-C9A4-FE4D-8E2C686FD795}"/>
              </a:ext>
            </a:extLst>
          </p:cNvPr>
          <p:cNvSpPr txBox="1"/>
          <p:nvPr/>
        </p:nvSpPr>
        <p:spPr>
          <a:xfrm>
            <a:off x="0" y="142747"/>
            <a:ext cx="7315200" cy="338554"/>
          </a:xfrm>
          <a:prstGeom prst="rect">
            <a:avLst/>
          </a:prstGeom>
          <a:noFill/>
        </p:spPr>
        <p:txBody>
          <a:bodyPr wrap="square" rtlCol="0">
            <a:spAutoFit/>
          </a:bodyPr>
          <a:lstStyle/>
          <a:p>
            <a:r>
              <a:rPr lang="en-US" sz="1600" dirty="0"/>
              <a:t>Name____________________________ Date_________________________________</a:t>
            </a:r>
          </a:p>
        </p:txBody>
      </p:sp>
      <p:sp>
        <p:nvSpPr>
          <p:cNvPr id="9" name="TextBox 8">
            <a:extLst>
              <a:ext uri="{FF2B5EF4-FFF2-40B4-BE49-F238E27FC236}">
                <a16:creationId xmlns:a16="http://schemas.microsoft.com/office/drawing/2014/main" id="{E522CA30-9AA8-973D-B01B-A7FC7E70DBBF}"/>
              </a:ext>
            </a:extLst>
          </p:cNvPr>
          <p:cNvSpPr txBox="1"/>
          <p:nvPr/>
        </p:nvSpPr>
        <p:spPr>
          <a:xfrm>
            <a:off x="4096512" y="5412471"/>
            <a:ext cx="3035808" cy="4093428"/>
          </a:xfrm>
          <a:prstGeom prst="rect">
            <a:avLst/>
          </a:prstGeom>
          <a:noFill/>
        </p:spPr>
        <p:txBody>
          <a:bodyPr wrap="square">
            <a:spAutoFit/>
          </a:bodyPr>
          <a:lstStyle/>
          <a:p>
            <a:r>
              <a:rPr lang="pt-BR" sz="1800" dirty="0">
                <a:latin typeface="AbcPrint" panose="00000400000000000000" pitchFamily="2" charset="0"/>
                <a:ea typeface="Times New Roman" panose="02020603050405020304" pitchFamily="18" charset="0"/>
                <a:cs typeface="Times New Roman" panose="02020603050405020304" pitchFamily="18" charset="0"/>
              </a:rPr>
              <a:t>Name the Eight Major Islands of Hawaii</a:t>
            </a:r>
            <a:br>
              <a:rPr lang="pt-BR" sz="1800" dirty="0">
                <a:latin typeface="AbcPrintLined" panose="00000400000000000000" pitchFamily="2" charset="0"/>
                <a:ea typeface="Times New Roman" panose="02020603050405020304" pitchFamily="18" charset="0"/>
                <a:cs typeface="Times New Roman" panose="02020603050405020304" pitchFamily="18" charset="0"/>
              </a:rPr>
            </a:br>
            <a:r>
              <a:rPr lang="pt-BR" sz="2800" dirty="0">
                <a:latin typeface="AbcPrintLined" panose="00000400000000000000" pitchFamily="2" charset="0"/>
                <a:ea typeface="Times New Roman" panose="02020603050405020304" pitchFamily="18" charset="0"/>
                <a:cs typeface="Times New Roman" panose="02020603050405020304" pitchFamily="18" charset="0"/>
              </a:rPr>
              <a:t>1. /////////////</a:t>
            </a:r>
            <a:br>
              <a:rPr lang="pt-BR" sz="2800" dirty="0">
                <a:latin typeface="AbcPrintLined" panose="00000400000000000000" pitchFamily="2" charset="0"/>
                <a:ea typeface="Times New Roman" panose="02020603050405020304" pitchFamily="18" charset="0"/>
                <a:cs typeface="Times New Roman" panose="02020603050405020304" pitchFamily="18" charset="0"/>
              </a:rPr>
            </a:br>
            <a:r>
              <a:rPr lang="pt-BR" sz="2800" dirty="0">
                <a:latin typeface="AbcPrintLined" panose="00000400000000000000" pitchFamily="2" charset="0"/>
                <a:ea typeface="Times New Roman" panose="02020603050405020304" pitchFamily="18" charset="0"/>
                <a:cs typeface="Times New Roman" panose="02020603050405020304" pitchFamily="18" charset="0"/>
              </a:rPr>
              <a:t>2. /////////////</a:t>
            </a:r>
            <a:br>
              <a:rPr lang="pt-BR" sz="2800" dirty="0">
                <a:latin typeface="AbcPrintLined" panose="00000400000000000000" pitchFamily="2" charset="0"/>
                <a:ea typeface="Times New Roman" panose="02020603050405020304" pitchFamily="18" charset="0"/>
                <a:cs typeface="Times New Roman" panose="02020603050405020304" pitchFamily="18" charset="0"/>
              </a:rPr>
            </a:br>
            <a:r>
              <a:rPr lang="pt-BR" sz="2800" dirty="0">
                <a:latin typeface="AbcPrintLined" panose="00000400000000000000" pitchFamily="2" charset="0"/>
                <a:ea typeface="Times New Roman" panose="02020603050405020304" pitchFamily="18" charset="0"/>
                <a:cs typeface="Times New Roman" panose="02020603050405020304" pitchFamily="18" charset="0"/>
              </a:rPr>
              <a:t>3. /////////////</a:t>
            </a:r>
          </a:p>
          <a:p>
            <a:r>
              <a:rPr lang="pt-BR" sz="2800" dirty="0">
                <a:latin typeface="AbcPrintLined" panose="00000400000000000000" pitchFamily="2" charset="0"/>
                <a:ea typeface="Times New Roman" panose="02020603050405020304" pitchFamily="18" charset="0"/>
                <a:cs typeface="Times New Roman" panose="02020603050405020304" pitchFamily="18" charset="0"/>
              </a:rPr>
              <a:t>4. /////////////</a:t>
            </a:r>
            <a:br>
              <a:rPr lang="pt-BR" sz="2800" dirty="0">
                <a:latin typeface="AbcPrintLined" panose="00000400000000000000" pitchFamily="2" charset="0"/>
                <a:ea typeface="Times New Roman" panose="02020603050405020304" pitchFamily="18" charset="0"/>
                <a:cs typeface="Times New Roman" panose="02020603050405020304" pitchFamily="18" charset="0"/>
              </a:rPr>
            </a:br>
            <a:r>
              <a:rPr lang="pt-BR" sz="2800" dirty="0">
                <a:latin typeface="AbcPrintLined" panose="00000400000000000000" pitchFamily="2" charset="0"/>
                <a:ea typeface="Times New Roman" panose="02020603050405020304" pitchFamily="18" charset="0"/>
                <a:cs typeface="Times New Roman" panose="02020603050405020304" pitchFamily="18" charset="0"/>
              </a:rPr>
              <a:t>5. /////////////</a:t>
            </a:r>
            <a:br>
              <a:rPr lang="pt-BR" sz="2800" dirty="0">
                <a:latin typeface="AbcPrintLined" panose="00000400000000000000" pitchFamily="2" charset="0"/>
                <a:ea typeface="Times New Roman" panose="02020603050405020304" pitchFamily="18" charset="0"/>
                <a:cs typeface="Times New Roman" panose="02020603050405020304" pitchFamily="18" charset="0"/>
              </a:rPr>
            </a:br>
            <a:r>
              <a:rPr lang="pt-BR" sz="2800" dirty="0">
                <a:latin typeface="AbcPrintLined" panose="00000400000000000000" pitchFamily="2" charset="0"/>
                <a:ea typeface="Times New Roman" panose="02020603050405020304" pitchFamily="18" charset="0"/>
                <a:cs typeface="Times New Roman" panose="02020603050405020304" pitchFamily="18" charset="0"/>
              </a:rPr>
              <a:t>6. /////////////</a:t>
            </a:r>
          </a:p>
          <a:p>
            <a:r>
              <a:rPr lang="pt-BR" sz="2800" dirty="0">
                <a:latin typeface="AbcPrintLined" panose="00000400000000000000" pitchFamily="2" charset="0"/>
                <a:cs typeface="Times New Roman" panose="02020603050405020304" pitchFamily="18" charset="0"/>
              </a:rPr>
              <a:t>7. /////////////</a:t>
            </a:r>
          </a:p>
          <a:p>
            <a:r>
              <a:rPr lang="pt-BR" sz="2800" dirty="0">
                <a:latin typeface="AbcPrintLined" panose="00000400000000000000" pitchFamily="2" charset="0"/>
                <a:cs typeface="Times New Roman" panose="02020603050405020304" pitchFamily="18" charset="0"/>
              </a:rPr>
              <a:t>8. /////////////</a:t>
            </a:r>
            <a:endParaRPr lang="en-US" sz="2800" dirty="0"/>
          </a:p>
        </p:txBody>
      </p:sp>
      <p:sp>
        <p:nvSpPr>
          <p:cNvPr id="11" name="TextBox 10">
            <a:extLst>
              <a:ext uri="{FF2B5EF4-FFF2-40B4-BE49-F238E27FC236}">
                <a16:creationId xmlns:a16="http://schemas.microsoft.com/office/drawing/2014/main" id="{81265F64-C9F1-AF66-F0E0-1E516573AE1B}"/>
              </a:ext>
            </a:extLst>
          </p:cNvPr>
          <p:cNvSpPr txBox="1"/>
          <p:nvPr/>
        </p:nvSpPr>
        <p:spPr>
          <a:xfrm>
            <a:off x="182880" y="4873862"/>
            <a:ext cx="7132320" cy="276999"/>
          </a:xfrm>
          <a:prstGeom prst="rect">
            <a:avLst/>
          </a:prstGeom>
          <a:noFill/>
        </p:spPr>
        <p:txBody>
          <a:bodyPr wrap="square">
            <a:spAutoFit/>
          </a:bodyPr>
          <a:lstStyle/>
          <a:p>
            <a:r>
              <a:rPr lang="en-US" sz="1200" dirty="0">
                <a:hlinkClick r:id="rId4">
                  <a:extLst>
                    <a:ext uri="{A12FA001-AC4F-418D-AE19-62706E023703}">
                      <ahyp:hlinkClr xmlns:ahyp="http://schemas.microsoft.com/office/drawing/2018/hyperlinkcolor" val="tx"/>
                    </a:ext>
                  </a:extLst>
                </a:hlinkClick>
              </a:rPr>
              <a:t>https://en.wikipedia.org/wiki/Hawaii_Children's_Discovery_Center#/media/File:USA_Hawaii_location_map.svg</a:t>
            </a:r>
            <a:endParaRPr lang="en-US" sz="1200" dirty="0"/>
          </a:p>
        </p:txBody>
      </p:sp>
      <p:sp>
        <p:nvSpPr>
          <p:cNvPr id="13" name="Rectangle 12">
            <a:extLst>
              <a:ext uri="{FF2B5EF4-FFF2-40B4-BE49-F238E27FC236}">
                <a16:creationId xmlns:a16="http://schemas.microsoft.com/office/drawing/2014/main" id="{3F1F99EB-381A-AC66-45EC-2A3D584580F2}"/>
              </a:ext>
            </a:extLst>
          </p:cNvPr>
          <p:cNvSpPr/>
          <p:nvPr/>
        </p:nvSpPr>
        <p:spPr>
          <a:xfrm>
            <a:off x="458849" y="1167875"/>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1</a:t>
            </a:r>
          </a:p>
        </p:txBody>
      </p:sp>
      <p:sp>
        <p:nvSpPr>
          <p:cNvPr id="14" name="Rectangle 13">
            <a:extLst>
              <a:ext uri="{FF2B5EF4-FFF2-40B4-BE49-F238E27FC236}">
                <a16:creationId xmlns:a16="http://schemas.microsoft.com/office/drawing/2014/main" id="{B13C4187-BDE0-5EC3-96EA-16546FF0F09E}"/>
              </a:ext>
            </a:extLst>
          </p:cNvPr>
          <p:cNvSpPr/>
          <p:nvPr/>
        </p:nvSpPr>
        <p:spPr>
          <a:xfrm>
            <a:off x="1543576" y="879904"/>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2</a:t>
            </a:r>
          </a:p>
        </p:txBody>
      </p:sp>
      <p:sp>
        <p:nvSpPr>
          <p:cNvPr id="15" name="Rectangle 14">
            <a:extLst>
              <a:ext uri="{FF2B5EF4-FFF2-40B4-BE49-F238E27FC236}">
                <a16:creationId xmlns:a16="http://schemas.microsoft.com/office/drawing/2014/main" id="{09CB862A-6314-1C98-FAD4-4DB739C4CFF6}"/>
              </a:ext>
            </a:extLst>
          </p:cNvPr>
          <p:cNvSpPr/>
          <p:nvPr/>
        </p:nvSpPr>
        <p:spPr>
          <a:xfrm>
            <a:off x="2592083" y="998620"/>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3</a:t>
            </a:r>
          </a:p>
        </p:txBody>
      </p:sp>
      <p:sp>
        <p:nvSpPr>
          <p:cNvPr id="16" name="Rectangle 15">
            <a:extLst>
              <a:ext uri="{FF2B5EF4-FFF2-40B4-BE49-F238E27FC236}">
                <a16:creationId xmlns:a16="http://schemas.microsoft.com/office/drawing/2014/main" id="{03DAB99B-4E15-9BA2-93A4-BDDB50515D02}"/>
              </a:ext>
            </a:extLst>
          </p:cNvPr>
          <p:cNvSpPr/>
          <p:nvPr/>
        </p:nvSpPr>
        <p:spPr>
          <a:xfrm>
            <a:off x="4147317" y="1568020"/>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4</a:t>
            </a:r>
          </a:p>
        </p:txBody>
      </p:sp>
      <p:sp>
        <p:nvSpPr>
          <p:cNvPr id="17" name="Rectangle 16">
            <a:extLst>
              <a:ext uri="{FF2B5EF4-FFF2-40B4-BE49-F238E27FC236}">
                <a16:creationId xmlns:a16="http://schemas.microsoft.com/office/drawing/2014/main" id="{81EBB9D3-81A4-4A9B-B50A-7280378046A2}"/>
              </a:ext>
            </a:extLst>
          </p:cNvPr>
          <p:cNvSpPr/>
          <p:nvPr/>
        </p:nvSpPr>
        <p:spPr>
          <a:xfrm>
            <a:off x="3936002" y="2251920"/>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5</a:t>
            </a:r>
          </a:p>
        </p:txBody>
      </p:sp>
      <p:sp>
        <p:nvSpPr>
          <p:cNvPr id="18" name="Rectangle 17">
            <a:extLst>
              <a:ext uri="{FF2B5EF4-FFF2-40B4-BE49-F238E27FC236}">
                <a16:creationId xmlns:a16="http://schemas.microsoft.com/office/drawing/2014/main" id="{75C03CFE-543A-ED89-F9D0-E015120BC211}"/>
              </a:ext>
            </a:extLst>
          </p:cNvPr>
          <p:cNvSpPr/>
          <p:nvPr/>
        </p:nvSpPr>
        <p:spPr>
          <a:xfrm>
            <a:off x="4435217" y="2936241"/>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6</a:t>
            </a:r>
          </a:p>
        </p:txBody>
      </p:sp>
      <p:sp>
        <p:nvSpPr>
          <p:cNvPr id="19" name="Rectangle 18">
            <a:extLst>
              <a:ext uri="{FF2B5EF4-FFF2-40B4-BE49-F238E27FC236}">
                <a16:creationId xmlns:a16="http://schemas.microsoft.com/office/drawing/2014/main" id="{40555A25-FB3B-2D8C-5CAF-103DDCC9DD18}"/>
              </a:ext>
            </a:extLst>
          </p:cNvPr>
          <p:cNvSpPr/>
          <p:nvPr/>
        </p:nvSpPr>
        <p:spPr>
          <a:xfrm>
            <a:off x="5232043" y="1800419"/>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7</a:t>
            </a:r>
          </a:p>
        </p:txBody>
      </p:sp>
      <p:sp>
        <p:nvSpPr>
          <p:cNvPr id="20" name="Rectangle 19">
            <a:extLst>
              <a:ext uri="{FF2B5EF4-FFF2-40B4-BE49-F238E27FC236}">
                <a16:creationId xmlns:a16="http://schemas.microsoft.com/office/drawing/2014/main" id="{0DF484DE-498B-9DF8-2F78-C8DF2173D642}"/>
              </a:ext>
            </a:extLst>
          </p:cNvPr>
          <p:cNvSpPr/>
          <p:nvPr/>
        </p:nvSpPr>
        <p:spPr>
          <a:xfrm>
            <a:off x="5038614" y="4051993"/>
            <a:ext cx="575802" cy="584775"/>
          </a:xfrm>
          <a:prstGeom prst="rect">
            <a:avLst/>
          </a:prstGeom>
          <a:noFill/>
        </p:spPr>
        <p:txBody>
          <a:bodyPr wrap="square" lIns="91440" tIns="45720" rIns="91440" bIns="45720">
            <a:spAutoFit/>
          </a:bodyPr>
          <a:lstStyle/>
          <a:p>
            <a:pPr algn="ctr"/>
            <a:r>
              <a:rPr lang="en-US" sz="3200" b="1" dirty="0">
                <a:ln w="0"/>
                <a:latin typeface="AbcPrint" panose="00000400000000000000" pitchFamily="2" charset="0"/>
              </a:rPr>
              <a:t>8</a:t>
            </a:r>
            <a:endParaRPr lang="en-US" sz="3200" b="1" cap="none" spc="0" dirty="0">
              <a:ln w="0"/>
              <a:solidFill>
                <a:schemeClr val="tx1"/>
              </a:solidFill>
              <a:latin typeface="AbcPrint" panose="00000400000000000000" pitchFamily="2" charset="0"/>
            </a:endParaRPr>
          </a:p>
        </p:txBody>
      </p:sp>
      <p:sp>
        <p:nvSpPr>
          <p:cNvPr id="21" name="TextBox 20">
            <a:extLst>
              <a:ext uri="{FF2B5EF4-FFF2-40B4-BE49-F238E27FC236}">
                <a16:creationId xmlns:a16="http://schemas.microsoft.com/office/drawing/2014/main" id="{E4E56BD0-00AB-A247-F229-2308AF03ED95}"/>
              </a:ext>
            </a:extLst>
          </p:cNvPr>
          <p:cNvSpPr txBox="1"/>
          <p:nvPr/>
        </p:nvSpPr>
        <p:spPr>
          <a:xfrm>
            <a:off x="1085455" y="5495257"/>
            <a:ext cx="2133234" cy="3539430"/>
          </a:xfrm>
          <a:custGeom>
            <a:avLst/>
            <a:gdLst>
              <a:gd name="connsiteX0" fmla="*/ 0 w 2133234"/>
              <a:gd name="connsiteY0" fmla="*/ 0 h 3539430"/>
              <a:gd name="connsiteX1" fmla="*/ 511976 w 2133234"/>
              <a:gd name="connsiteY1" fmla="*/ 0 h 3539430"/>
              <a:gd name="connsiteX2" fmla="*/ 981288 w 2133234"/>
              <a:gd name="connsiteY2" fmla="*/ 0 h 3539430"/>
              <a:gd name="connsiteX3" fmla="*/ 1557261 w 2133234"/>
              <a:gd name="connsiteY3" fmla="*/ 0 h 3539430"/>
              <a:gd name="connsiteX4" fmla="*/ 2133234 w 2133234"/>
              <a:gd name="connsiteY4" fmla="*/ 0 h 3539430"/>
              <a:gd name="connsiteX5" fmla="*/ 2133234 w 2133234"/>
              <a:gd name="connsiteY5" fmla="*/ 554511 h 3539430"/>
              <a:gd name="connsiteX6" fmla="*/ 2133234 w 2133234"/>
              <a:gd name="connsiteY6" fmla="*/ 1073627 h 3539430"/>
              <a:gd name="connsiteX7" fmla="*/ 2133234 w 2133234"/>
              <a:gd name="connsiteY7" fmla="*/ 1663532 h 3539430"/>
              <a:gd name="connsiteX8" fmla="*/ 2133234 w 2133234"/>
              <a:gd name="connsiteY8" fmla="*/ 2253437 h 3539430"/>
              <a:gd name="connsiteX9" fmla="*/ 2133234 w 2133234"/>
              <a:gd name="connsiteY9" fmla="*/ 2772553 h 3539430"/>
              <a:gd name="connsiteX10" fmla="*/ 2133234 w 2133234"/>
              <a:gd name="connsiteY10" fmla="*/ 3539430 h 3539430"/>
              <a:gd name="connsiteX11" fmla="*/ 1599926 w 2133234"/>
              <a:gd name="connsiteY11" fmla="*/ 3539430 h 3539430"/>
              <a:gd name="connsiteX12" fmla="*/ 1087949 w 2133234"/>
              <a:gd name="connsiteY12" fmla="*/ 3539430 h 3539430"/>
              <a:gd name="connsiteX13" fmla="*/ 511976 w 2133234"/>
              <a:gd name="connsiteY13" fmla="*/ 3539430 h 3539430"/>
              <a:gd name="connsiteX14" fmla="*/ 0 w 2133234"/>
              <a:gd name="connsiteY14" fmla="*/ 3539430 h 3539430"/>
              <a:gd name="connsiteX15" fmla="*/ 0 w 2133234"/>
              <a:gd name="connsiteY15" fmla="*/ 3020314 h 3539430"/>
              <a:gd name="connsiteX16" fmla="*/ 0 w 2133234"/>
              <a:gd name="connsiteY16" fmla="*/ 2430409 h 3539430"/>
              <a:gd name="connsiteX17" fmla="*/ 0 w 2133234"/>
              <a:gd name="connsiteY17" fmla="*/ 1875898 h 3539430"/>
              <a:gd name="connsiteX18" fmla="*/ 0 w 2133234"/>
              <a:gd name="connsiteY18" fmla="*/ 1392176 h 3539430"/>
              <a:gd name="connsiteX19" fmla="*/ 0 w 2133234"/>
              <a:gd name="connsiteY19" fmla="*/ 873059 h 3539430"/>
              <a:gd name="connsiteX20" fmla="*/ 0 w 2133234"/>
              <a:gd name="connsiteY20" fmla="*/ 0 h 353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3234" h="3539430" extrusionOk="0">
                <a:moveTo>
                  <a:pt x="0" y="0"/>
                </a:moveTo>
                <a:cubicBezTo>
                  <a:pt x="208603" y="-45166"/>
                  <a:pt x="337723" y="11002"/>
                  <a:pt x="511976" y="0"/>
                </a:cubicBezTo>
                <a:cubicBezTo>
                  <a:pt x="686229" y="-11002"/>
                  <a:pt x="785739" y="28828"/>
                  <a:pt x="981288" y="0"/>
                </a:cubicBezTo>
                <a:cubicBezTo>
                  <a:pt x="1176837" y="-28828"/>
                  <a:pt x="1385166" y="14287"/>
                  <a:pt x="1557261" y="0"/>
                </a:cubicBezTo>
                <a:cubicBezTo>
                  <a:pt x="1729356" y="-14287"/>
                  <a:pt x="1964835" y="45832"/>
                  <a:pt x="2133234" y="0"/>
                </a:cubicBezTo>
                <a:cubicBezTo>
                  <a:pt x="2190475" y="239375"/>
                  <a:pt x="2123064" y="290177"/>
                  <a:pt x="2133234" y="554511"/>
                </a:cubicBezTo>
                <a:cubicBezTo>
                  <a:pt x="2143404" y="818845"/>
                  <a:pt x="2071066" y="880551"/>
                  <a:pt x="2133234" y="1073627"/>
                </a:cubicBezTo>
                <a:cubicBezTo>
                  <a:pt x="2195402" y="1266703"/>
                  <a:pt x="2133209" y="1520234"/>
                  <a:pt x="2133234" y="1663532"/>
                </a:cubicBezTo>
                <a:cubicBezTo>
                  <a:pt x="2133259" y="1806831"/>
                  <a:pt x="2123031" y="1992142"/>
                  <a:pt x="2133234" y="2253437"/>
                </a:cubicBezTo>
                <a:cubicBezTo>
                  <a:pt x="2143437" y="2514732"/>
                  <a:pt x="2109981" y="2577338"/>
                  <a:pt x="2133234" y="2772553"/>
                </a:cubicBezTo>
                <a:cubicBezTo>
                  <a:pt x="2156487" y="2967768"/>
                  <a:pt x="2097854" y="3238184"/>
                  <a:pt x="2133234" y="3539430"/>
                </a:cubicBezTo>
                <a:cubicBezTo>
                  <a:pt x="1986667" y="3590068"/>
                  <a:pt x="1842374" y="3498963"/>
                  <a:pt x="1599926" y="3539430"/>
                </a:cubicBezTo>
                <a:cubicBezTo>
                  <a:pt x="1357478" y="3579897"/>
                  <a:pt x="1277237" y="3509496"/>
                  <a:pt x="1087949" y="3539430"/>
                </a:cubicBezTo>
                <a:cubicBezTo>
                  <a:pt x="898661" y="3569364"/>
                  <a:pt x="695809" y="3481911"/>
                  <a:pt x="511976" y="3539430"/>
                </a:cubicBezTo>
                <a:cubicBezTo>
                  <a:pt x="328143" y="3596949"/>
                  <a:pt x="250391" y="3537410"/>
                  <a:pt x="0" y="3539430"/>
                </a:cubicBezTo>
                <a:cubicBezTo>
                  <a:pt x="-41101" y="3331139"/>
                  <a:pt x="6974" y="3214215"/>
                  <a:pt x="0" y="3020314"/>
                </a:cubicBezTo>
                <a:cubicBezTo>
                  <a:pt x="-6974" y="2826413"/>
                  <a:pt x="57042" y="2697603"/>
                  <a:pt x="0" y="2430409"/>
                </a:cubicBezTo>
                <a:cubicBezTo>
                  <a:pt x="-57042" y="2163216"/>
                  <a:pt x="3989" y="1995067"/>
                  <a:pt x="0" y="1875898"/>
                </a:cubicBezTo>
                <a:cubicBezTo>
                  <a:pt x="-3989" y="1756729"/>
                  <a:pt x="36314" y="1633428"/>
                  <a:pt x="0" y="1392176"/>
                </a:cubicBezTo>
                <a:cubicBezTo>
                  <a:pt x="-36314" y="1150924"/>
                  <a:pt x="49281" y="1109351"/>
                  <a:pt x="0" y="873059"/>
                </a:cubicBezTo>
                <a:cubicBezTo>
                  <a:pt x="-49281" y="636767"/>
                  <a:pt x="92554" y="350239"/>
                  <a:pt x="0" y="0"/>
                </a:cubicBezTo>
                <a:close/>
              </a:path>
            </a:pathLst>
          </a:custGeom>
          <a:noFill/>
          <a:ln w="47625">
            <a:solidFill>
              <a:schemeClr val="accent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en-US" sz="2800" spc="300" dirty="0">
                <a:latin typeface="AbcPrint" panose="00000400000000000000" pitchFamily="2" charset="0"/>
              </a:rPr>
              <a:t>Hawaii</a:t>
            </a:r>
            <a:br>
              <a:rPr lang="en-US" sz="2800" spc="300" dirty="0">
                <a:latin typeface="AbcPrint" panose="00000400000000000000" pitchFamily="2" charset="0"/>
              </a:rPr>
            </a:br>
            <a:r>
              <a:rPr lang="en-US" sz="2800" spc="300" dirty="0">
                <a:latin typeface="AbcPrint" panose="00000400000000000000" pitchFamily="2" charset="0"/>
              </a:rPr>
              <a:t>Oahu</a:t>
            </a:r>
          </a:p>
          <a:p>
            <a:pPr algn="ctr"/>
            <a:r>
              <a:rPr lang="en-US" sz="2800" spc="300" dirty="0">
                <a:latin typeface="AbcPrint" panose="00000400000000000000" pitchFamily="2" charset="0"/>
              </a:rPr>
              <a:t>Maui Lanai</a:t>
            </a:r>
          </a:p>
          <a:p>
            <a:pPr algn="ctr"/>
            <a:r>
              <a:rPr lang="en-US" sz="2800" spc="300" dirty="0">
                <a:latin typeface="AbcPrint" panose="00000400000000000000" pitchFamily="2" charset="0"/>
              </a:rPr>
              <a:t>Kauai Kahoolawe</a:t>
            </a:r>
            <a:br>
              <a:rPr lang="en-US" sz="2800" spc="300" dirty="0">
                <a:latin typeface="AbcPrint" panose="00000400000000000000" pitchFamily="2" charset="0"/>
              </a:rPr>
            </a:br>
            <a:r>
              <a:rPr lang="en-US" sz="2800" spc="300" dirty="0">
                <a:latin typeface="AbcPrint" panose="00000400000000000000" pitchFamily="2" charset="0"/>
              </a:rPr>
              <a:t>Molokai</a:t>
            </a:r>
            <a:br>
              <a:rPr lang="en-US" sz="2800" spc="300" dirty="0">
                <a:latin typeface="AbcPrint" panose="00000400000000000000" pitchFamily="2" charset="0"/>
              </a:rPr>
            </a:br>
            <a:r>
              <a:rPr lang="en-US" sz="2800" spc="300" dirty="0">
                <a:latin typeface="AbcPrint" panose="00000400000000000000" pitchFamily="2" charset="0"/>
              </a:rPr>
              <a:t>Niihau </a:t>
            </a:r>
          </a:p>
        </p:txBody>
      </p:sp>
      <p:pic>
        <p:nvPicPr>
          <p:cNvPr id="27" name="Graphic 26" descr="Frangipani with solid fill">
            <a:extLst>
              <a:ext uri="{FF2B5EF4-FFF2-40B4-BE49-F238E27FC236}">
                <a16:creationId xmlns:a16="http://schemas.microsoft.com/office/drawing/2014/main" id="{F94F125F-EB11-E89A-744C-853CF66136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0854" y="5305397"/>
            <a:ext cx="914400" cy="914400"/>
          </a:xfrm>
          <a:prstGeom prst="rect">
            <a:avLst/>
          </a:prstGeom>
        </p:spPr>
      </p:pic>
      <p:pic>
        <p:nvPicPr>
          <p:cNvPr id="29" name="Graphic 28" descr="Hibiscus with solid fill">
            <a:extLst>
              <a:ext uri="{FF2B5EF4-FFF2-40B4-BE49-F238E27FC236}">
                <a16:creationId xmlns:a16="http://schemas.microsoft.com/office/drawing/2014/main" id="{09654C13-915A-9587-D9A2-54D29258E9B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699149">
            <a:off x="89632" y="5332797"/>
            <a:ext cx="1194877" cy="1194877"/>
          </a:xfrm>
          <a:prstGeom prst="rect">
            <a:avLst/>
          </a:prstGeom>
        </p:spPr>
      </p:pic>
      <p:pic>
        <p:nvPicPr>
          <p:cNvPr id="31" name="Graphic 30" descr="Hibiscus with solid fill">
            <a:extLst>
              <a:ext uri="{FF2B5EF4-FFF2-40B4-BE49-F238E27FC236}">
                <a16:creationId xmlns:a16="http://schemas.microsoft.com/office/drawing/2014/main" id="{62CF122E-DE01-3EC8-86C8-30CDCEC35F4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8737805">
            <a:off x="3076675" y="6111212"/>
            <a:ext cx="1194877" cy="1305734"/>
          </a:xfrm>
          <a:prstGeom prst="rect">
            <a:avLst/>
          </a:prstGeom>
        </p:spPr>
      </p:pic>
      <p:pic>
        <p:nvPicPr>
          <p:cNvPr id="32" name="Graphic 31" descr="Hibiscus with solid fill">
            <a:extLst>
              <a:ext uri="{FF2B5EF4-FFF2-40B4-BE49-F238E27FC236}">
                <a16:creationId xmlns:a16="http://schemas.microsoft.com/office/drawing/2014/main" id="{0314D539-7017-B605-FC16-FCBE013CFDB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8288721">
            <a:off x="35187" y="7674634"/>
            <a:ext cx="1194877" cy="1194877"/>
          </a:xfrm>
          <a:prstGeom prst="rect">
            <a:avLst/>
          </a:prstGeom>
        </p:spPr>
      </p:pic>
      <p:pic>
        <p:nvPicPr>
          <p:cNvPr id="33" name="Graphic 32" descr="Hibiscus with solid fill">
            <a:extLst>
              <a:ext uri="{FF2B5EF4-FFF2-40B4-BE49-F238E27FC236}">
                <a16:creationId xmlns:a16="http://schemas.microsoft.com/office/drawing/2014/main" id="{26CBB436-4785-C4BB-770F-B148F3CCBD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80347">
            <a:off x="3069610" y="7607687"/>
            <a:ext cx="1194877" cy="1194877"/>
          </a:xfrm>
          <a:prstGeom prst="rect">
            <a:avLst/>
          </a:prstGeom>
        </p:spPr>
      </p:pic>
      <p:pic>
        <p:nvPicPr>
          <p:cNvPr id="34" name="Graphic 33" descr="Frangipani with solid fill">
            <a:extLst>
              <a:ext uri="{FF2B5EF4-FFF2-40B4-BE49-F238E27FC236}">
                <a16:creationId xmlns:a16="http://schemas.microsoft.com/office/drawing/2014/main" id="{80BC729A-837D-5DE9-C6B7-AB482E63495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031092">
            <a:off x="93678" y="6581858"/>
            <a:ext cx="994356" cy="994356"/>
          </a:xfrm>
          <a:prstGeom prst="rect">
            <a:avLst/>
          </a:prstGeom>
        </p:spPr>
      </p:pic>
      <p:pic>
        <p:nvPicPr>
          <p:cNvPr id="35" name="Graphic 34" descr="Frangipani with solid fill">
            <a:extLst>
              <a:ext uri="{FF2B5EF4-FFF2-40B4-BE49-F238E27FC236}">
                <a16:creationId xmlns:a16="http://schemas.microsoft.com/office/drawing/2014/main" id="{DACFE7CC-923B-1B78-22C1-BD598295EA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89620" y="8670685"/>
            <a:ext cx="914400" cy="914400"/>
          </a:xfrm>
          <a:prstGeom prst="rect">
            <a:avLst/>
          </a:prstGeom>
        </p:spPr>
      </p:pic>
      <p:sp>
        <p:nvSpPr>
          <p:cNvPr id="37" name="TextBox 36">
            <a:extLst>
              <a:ext uri="{FF2B5EF4-FFF2-40B4-BE49-F238E27FC236}">
                <a16:creationId xmlns:a16="http://schemas.microsoft.com/office/drawing/2014/main" id="{673AAD5E-050F-FC46-140C-4BA65BF4DFC0}"/>
              </a:ext>
            </a:extLst>
          </p:cNvPr>
          <p:cNvSpPr txBox="1"/>
          <p:nvPr/>
        </p:nvSpPr>
        <p:spPr>
          <a:xfrm>
            <a:off x="783138" y="3602513"/>
            <a:ext cx="2737868" cy="646331"/>
          </a:xfrm>
          <a:prstGeom prst="rect">
            <a:avLst/>
          </a:prstGeom>
          <a:noFill/>
        </p:spPr>
        <p:txBody>
          <a:bodyPr wrap="square">
            <a:spAutoFit/>
          </a:bodyPr>
          <a:lstStyle/>
          <a:p>
            <a:r>
              <a:rPr lang="en-US" dirty="0"/>
              <a:t>____________________</a:t>
            </a:r>
            <a:br>
              <a:rPr lang="en-US" dirty="0"/>
            </a:br>
            <a:r>
              <a:rPr lang="en-US" dirty="0"/>
              <a:t>Ocean</a:t>
            </a:r>
          </a:p>
        </p:txBody>
      </p:sp>
    </p:spTree>
    <p:extLst>
      <p:ext uri="{BB962C8B-B14F-4D97-AF65-F5344CB8AC3E}">
        <p14:creationId xmlns:p14="http://schemas.microsoft.com/office/powerpoint/2010/main" val="1230399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80CF156-665B-0F4C-E588-8C755B85E802}"/>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95" y="481301"/>
            <a:ext cx="7132321" cy="4746504"/>
          </a:xfrm>
          <a:prstGeom prst="rect">
            <a:avLst/>
          </a:prstGeom>
        </p:spPr>
      </p:pic>
      <p:sp>
        <p:nvSpPr>
          <p:cNvPr id="6" name="TextBox 5">
            <a:extLst>
              <a:ext uri="{FF2B5EF4-FFF2-40B4-BE49-F238E27FC236}">
                <a16:creationId xmlns:a16="http://schemas.microsoft.com/office/drawing/2014/main" id="{FE8555AE-3815-3232-A45A-2E776F8991C4}"/>
              </a:ext>
            </a:extLst>
          </p:cNvPr>
          <p:cNvSpPr txBox="1"/>
          <p:nvPr/>
        </p:nvSpPr>
        <p:spPr>
          <a:xfrm>
            <a:off x="1810031" y="9243009"/>
            <a:ext cx="1792224" cy="215444"/>
          </a:xfrm>
          <a:prstGeom prst="rect">
            <a:avLst/>
          </a:prstGeom>
          <a:noFill/>
        </p:spPr>
        <p:txBody>
          <a:bodyPr wrap="square">
            <a:spAutoFit/>
          </a:bodyPr>
          <a:lstStyle/>
          <a:p>
            <a:r>
              <a:rPr lang="en-US" sz="800" dirty="0">
                <a:latin typeface="AbcTeacher" panose="00000400000000000000" pitchFamily="2" charset="0"/>
              </a:rPr>
              <a:t>©2024PenguinEducationalIceberg.Com </a:t>
            </a:r>
          </a:p>
        </p:txBody>
      </p:sp>
      <p:sp>
        <p:nvSpPr>
          <p:cNvPr id="7" name="TextBox 6">
            <a:extLst>
              <a:ext uri="{FF2B5EF4-FFF2-40B4-BE49-F238E27FC236}">
                <a16:creationId xmlns:a16="http://schemas.microsoft.com/office/drawing/2014/main" id="{FF205D59-47EF-C9A4-FE4D-8E2C686FD795}"/>
              </a:ext>
            </a:extLst>
          </p:cNvPr>
          <p:cNvSpPr txBox="1"/>
          <p:nvPr/>
        </p:nvSpPr>
        <p:spPr>
          <a:xfrm>
            <a:off x="0" y="142747"/>
            <a:ext cx="7315200" cy="338554"/>
          </a:xfrm>
          <a:prstGeom prst="rect">
            <a:avLst/>
          </a:prstGeom>
          <a:noFill/>
        </p:spPr>
        <p:txBody>
          <a:bodyPr wrap="square" rtlCol="0">
            <a:spAutoFit/>
          </a:bodyPr>
          <a:lstStyle/>
          <a:p>
            <a:r>
              <a:rPr lang="en-US" sz="1600" dirty="0"/>
              <a:t>Name____________________________ Date_________________________________</a:t>
            </a:r>
          </a:p>
        </p:txBody>
      </p:sp>
      <p:sp>
        <p:nvSpPr>
          <p:cNvPr id="9" name="TextBox 8">
            <a:extLst>
              <a:ext uri="{FF2B5EF4-FFF2-40B4-BE49-F238E27FC236}">
                <a16:creationId xmlns:a16="http://schemas.microsoft.com/office/drawing/2014/main" id="{E522CA30-9AA8-973D-B01B-A7FC7E70DBBF}"/>
              </a:ext>
            </a:extLst>
          </p:cNvPr>
          <p:cNvSpPr txBox="1"/>
          <p:nvPr/>
        </p:nvSpPr>
        <p:spPr>
          <a:xfrm>
            <a:off x="4096512" y="5412471"/>
            <a:ext cx="3035808" cy="4093428"/>
          </a:xfrm>
          <a:prstGeom prst="rect">
            <a:avLst/>
          </a:prstGeom>
          <a:noFill/>
        </p:spPr>
        <p:txBody>
          <a:bodyPr wrap="square">
            <a:spAutoFit/>
          </a:bodyPr>
          <a:lstStyle/>
          <a:p>
            <a:r>
              <a:rPr lang="pt-BR" sz="1800" dirty="0">
                <a:latin typeface="AbcPrint" panose="00000400000000000000" pitchFamily="2" charset="0"/>
                <a:ea typeface="Times New Roman" panose="02020603050405020304" pitchFamily="18" charset="0"/>
                <a:cs typeface="Times New Roman" panose="02020603050405020304" pitchFamily="18" charset="0"/>
              </a:rPr>
              <a:t>Name the Eight Major Islands of Hawaii</a:t>
            </a:r>
            <a:br>
              <a:rPr lang="pt-BR" sz="1800" dirty="0">
                <a:latin typeface="AbcPrintLined" panose="00000400000000000000" pitchFamily="2" charset="0"/>
                <a:ea typeface="Times New Roman" panose="02020603050405020304" pitchFamily="18" charset="0"/>
                <a:cs typeface="Times New Roman" panose="02020603050405020304" pitchFamily="18" charset="0"/>
              </a:rPr>
            </a:br>
            <a:r>
              <a:rPr lang="pt-BR" sz="2800" dirty="0">
                <a:latin typeface="AbcPrintLined" panose="00000400000000000000" pitchFamily="2" charset="0"/>
                <a:ea typeface="Times New Roman" panose="02020603050405020304" pitchFamily="18" charset="0"/>
                <a:cs typeface="Times New Roman" panose="02020603050405020304" pitchFamily="18" charset="0"/>
              </a:rPr>
              <a:t>1. /////////////</a:t>
            </a:r>
            <a:br>
              <a:rPr lang="pt-BR" sz="2800" dirty="0">
                <a:latin typeface="AbcPrintLined" panose="00000400000000000000" pitchFamily="2" charset="0"/>
                <a:ea typeface="Times New Roman" panose="02020603050405020304" pitchFamily="18" charset="0"/>
                <a:cs typeface="Times New Roman" panose="02020603050405020304" pitchFamily="18" charset="0"/>
              </a:rPr>
            </a:br>
            <a:r>
              <a:rPr lang="pt-BR" sz="2800" dirty="0">
                <a:latin typeface="AbcPrintLined" panose="00000400000000000000" pitchFamily="2" charset="0"/>
                <a:ea typeface="Times New Roman" panose="02020603050405020304" pitchFamily="18" charset="0"/>
                <a:cs typeface="Times New Roman" panose="02020603050405020304" pitchFamily="18" charset="0"/>
              </a:rPr>
              <a:t>2. /////////////</a:t>
            </a:r>
            <a:br>
              <a:rPr lang="pt-BR" sz="2800" dirty="0">
                <a:latin typeface="AbcPrintLined" panose="00000400000000000000" pitchFamily="2" charset="0"/>
                <a:ea typeface="Times New Roman" panose="02020603050405020304" pitchFamily="18" charset="0"/>
                <a:cs typeface="Times New Roman" panose="02020603050405020304" pitchFamily="18" charset="0"/>
              </a:rPr>
            </a:br>
            <a:r>
              <a:rPr lang="pt-BR" sz="2800" dirty="0">
                <a:latin typeface="AbcPrintLined" panose="00000400000000000000" pitchFamily="2" charset="0"/>
                <a:ea typeface="Times New Roman" panose="02020603050405020304" pitchFamily="18" charset="0"/>
                <a:cs typeface="Times New Roman" panose="02020603050405020304" pitchFamily="18" charset="0"/>
              </a:rPr>
              <a:t>3. /////////////</a:t>
            </a:r>
          </a:p>
          <a:p>
            <a:r>
              <a:rPr lang="pt-BR" sz="2800" dirty="0">
                <a:latin typeface="AbcPrintLined" panose="00000400000000000000" pitchFamily="2" charset="0"/>
                <a:ea typeface="Times New Roman" panose="02020603050405020304" pitchFamily="18" charset="0"/>
                <a:cs typeface="Times New Roman" panose="02020603050405020304" pitchFamily="18" charset="0"/>
              </a:rPr>
              <a:t>4. /////////////</a:t>
            </a:r>
            <a:br>
              <a:rPr lang="pt-BR" sz="2800" dirty="0">
                <a:latin typeface="AbcPrintLined" panose="00000400000000000000" pitchFamily="2" charset="0"/>
                <a:ea typeface="Times New Roman" panose="02020603050405020304" pitchFamily="18" charset="0"/>
                <a:cs typeface="Times New Roman" panose="02020603050405020304" pitchFamily="18" charset="0"/>
              </a:rPr>
            </a:br>
            <a:r>
              <a:rPr lang="pt-BR" sz="2800" dirty="0">
                <a:latin typeface="AbcPrintLined" panose="00000400000000000000" pitchFamily="2" charset="0"/>
                <a:ea typeface="Times New Roman" panose="02020603050405020304" pitchFamily="18" charset="0"/>
                <a:cs typeface="Times New Roman" panose="02020603050405020304" pitchFamily="18" charset="0"/>
              </a:rPr>
              <a:t>5. /////////////</a:t>
            </a:r>
            <a:br>
              <a:rPr lang="pt-BR" sz="2800" dirty="0">
                <a:latin typeface="AbcPrintLined" panose="00000400000000000000" pitchFamily="2" charset="0"/>
                <a:ea typeface="Times New Roman" panose="02020603050405020304" pitchFamily="18" charset="0"/>
                <a:cs typeface="Times New Roman" panose="02020603050405020304" pitchFamily="18" charset="0"/>
              </a:rPr>
            </a:br>
            <a:r>
              <a:rPr lang="pt-BR" sz="2800" dirty="0">
                <a:latin typeface="AbcPrintLined" panose="00000400000000000000" pitchFamily="2" charset="0"/>
                <a:ea typeface="Times New Roman" panose="02020603050405020304" pitchFamily="18" charset="0"/>
                <a:cs typeface="Times New Roman" panose="02020603050405020304" pitchFamily="18" charset="0"/>
              </a:rPr>
              <a:t>6. /////////////</a:t>
            </a:r>
          </a:p>
          <a:p>
            <a:r>
              <a:rPr lang="pt-BR" sz="2800" dirty="0">
                <a:latin typeface="AbcPrintLined" panose="00000400000000000000" pitchFamily="2" charset="0"/>
                <a:cs typeface="Times New Roman" panose="02020603050405020304" pitchFamily="18" charset="0"/>
              </a:rPr>
              <a:t>7. /////////////</a:t>
            </a:r>
          </a:p>
          <a:p>
            <a:r>
              <a:rPr lang="pt-BR" sz="2800" dirty="0">
                <a:latin typeface="AbcPrintLined" panose="00000400000000000000" pitchFamily="2" charset="0"/>
                <a:cs typeface="Times New Roman" panose="02020603050405020304" pitchFamily="18" charset="0"/>
              </a:rPr>
              <a:t>8. /////////////</a:t>
            </a:r>
            <a:endParaRPr lang="en-US" sz="2800" dirty="0"/>
          </a:p>
        </p:txBody>
      </p:sp>
      <p:sp>
        <p:nvSpPr>
          <p:cNvPr id="11" name="TextBox 10">
            <a:extLst>
              <a:ext uri="{FF2B5EF4-FFF2-40B4-BE49-F238E27FC236}">
                <a16:creationId xmlns:a16="http://schemas.microsoft.com/office/drawing/2014/main" id="{81265F64-C9F1-AF66-F0E0-1E516573AE1B}"/>
              </a:ext>
            </a:extLst>
          </p:cNvPr>
          <p:cNvSpPr txBox="1"/>
          <p:nvPr/>
        </p:nvSpPr>
        <p:spPr>
          <a:xfrm>
            <a:off x="182880" y="4873862"/>
            <a:ext cx="7132320" cy="276999"/>
          </a:xfrm>
          <a:prstGeom prst="rect">
            <a:avLst/>
          </a:prstGeom>
          <a:noFill/>
        </p:spPr>
        <p:txBody>
          <a:bodyPr wrap="square">
            <a:spAutoFit/>
          </a:bodyPr>
          <a:lstStyle/>
          <a:p>
            <a:r>
              <a:rPr lang="en-US" sz="1200" dirty="0">
                <a:hlinkClick r:id="rId4">
                  <a:extLst>
                    <a:ext uri="{A12FA001-AC4F-418D-AE19-62706E023703}">
                      <ahyp:hlinkClr xmlns:ahyp="http://schemas.microsoft.com/office/drawing/2018/hyperlinkcolor" val="tx"/>
                    </a:ext>
                  </a:extLst>
                </a:hlinkClick>
              </a:rPr>
              <a:t>https://en.wikipedia.org/wiki/Hawaii_Children's_Discovery_Center#/media/File:USA_Hawaii_location_map.svg</a:t>
            </a:r>
            <a:endParaRPr lang="en-US" sz="1200" dirty="0"/>
          </a:p>
        </p:txBody>
      </p:sp>
      <p:sp>
        <p:nvSpPr>
          <p:cNvPr id="13" name="Rectangle 12">
            <a:extLst>
              <a:ext uri="{FF2B5EF4-FFF2-40B4-BE49-F238E27FC236}">
                <a16:creationId xmlns:a16="http://schemas.microsoft.com/office/drawing/2014/main" id="{3F1F99EB-381A-AC66-45EC-2A3D584580F2}"/>
              </a:ext>
            </a:extLst>
          </p:cNvPr>
          <p:cNvSpPr/>
          <p:nvPr/>
        </p:nvSpPr>
        <p:spPr>
          <a:xfrm>
            <a:off x="458849" y="1167875"/>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1</a:t>
            </a:r>
          </a:p>
        </p:txBody>
      </p:sp>
      <p:sp>
        <p:nvSpPr>
          <p:cNvPr id="14" name="Rectangle 13">
            <a:extLst>
              <a:ext uri="{FF2B5EF4-FFF2-40B4-BE49-F238E27FC236}">
                <a16:creationId xmlns:a16="http://schemas.microsoft.com/office/drawing/2014/main" id="{B13C4187-BDE0-5EC3-96EA-16546FF0F09E}"/>
              </a:ext>
            </a:extLst>
          </p:cNvPr>
          <p:cNvSpPr/>
          <p:nvPr/>
        </p:nvSpPr>
        <p:spPr>
          <a:xfrm>
            <a:off x="1543576" y="879904"/>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2</a:t>
            </a:r>
          </a:p>
        </p:txBody>
      </p:sp>
      <p:sp>
        <p:nvSpPr>
          <p:cNvPr id="15" name="Rectangle 14">
            <a:extLst>
              <a:ext uri="{FF2B5EF4-FFF2-40B4-BE49-F238E27FC236}">
                <a16:creationId xmlns:a16="http://schemas.microsoft.com/office/drawing/2014/main" id="{09CB862A-6314-1C98-FAD4-4DB739C4CFF6}"/>
              </a:ext>
            </a:extLst>
          </p:cNvPr>
          <p:cNvSpPr/>
          <p:nvPr/>
        </p:nvSpPr>
        <p:spPr>
          <a:xfrm>
            <a:off x="2592083" y="998620"/>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3</a:t>
            </a:r>
          </a:p>
        </p:txBody>
      </p:sp>
      <p:sp>
        <p:nvSpPr>
          <p:cNvPr id="16" name="Rectangle 15">
            <a:extLst>
              <a:ext uri="{FF2B5EF4-FFF2-40B4-BE49-F238E27FC236}">
                <a16:creationId xmlns:a16="http://schemas.microsoft.com/office/drawing/2014/main" id="{03DAB99B-4E15-9BA2-93A4-BDDB50515D02}"/>
              </a:ext>
            </a:extLst>
          </p:cNvPr>
          <p:cNvSpPr/>
          <p:nvPr/>
        </p:nvSpPr>
        <p:spPr>
          <a:xfrm>
            <a:off x="4147317" y="1568020"/>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4</a:t>
            </a:r>
          </a:p>
        </p:txBody>
      </p:sp>
      <p:sp>
        <p:nvSpPr>
          <p:cNvPr id="17" name="Rectangle 16">
            <a:extLst>
              <a:ext uri="{FF2B5EF4-FFF2-40B4-BE49-F238E27FC236}">
                <a16:creationId xmlns:a16="http://schemas.microsoft.com/office/drawing/2014/main" id="{81EBB9D3-81A4-4A9B-B50A-7280378046A2}"/>
              </a:ext>
            </a:extLst>
          </p:cNvPr>
          <p:cNvSpPr/>
          <p:nvPr/>
        </p:nvSpPr>
        <p:spPr>
          <a:xfrm>
            <a:off x="3936002" y="2251920"/>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5</a:t>
            </a:r>
          </a:p>
        </p:txBody>
      </p:sp>
      <p:sp>
        <p:nvSpPr>
          <p:cNvPr id="18" name="Rectangle 17">
            <a:extLst>
              <a:ext uri="{FF2B5EF4-FFF2-40B4-BE49-F238E27FC236}">
                <a16:creationId xmlns:a16="http://schemas.microsoft.com/office/drawing/2014/main" id="{75C03CFE-543A-ED89-F9D0-E015120BC211}"/>
              </a:ext>
            </a:extLst>
          </p:cNvPr>
          <p:cNvSpPr/>
          <p:nvPr/>
        </p:nvSpPr>
        <p:spPr>
          <a:xfrm>
            <a:off x="4435217" y="2936241"/>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6</a:t>
            </a:r>
          </a:p>
        </p:txBody>
      </p:sp>
      <p:sp>
        <p:nvSpPr>
          <p:cNvPr id="19" name="Rectangle 18">
            <a:extLst>
              <a:ext uri="{FF2B5EF4-FFF2-40B4-BE49-F238E27FC236}">
                <a16:creationId xmlns:a16="http://schemas.microsoft.com/office/drawing/2014/main" id="{40555A25-FB3B-2D8C-5CAF-103DDCC9DD18}"/>
              </a:ext>
            </a:extLst>
          </p:cNvPr>
          <p:cNvSpPr/>
          <p:nvPr/>
        </p:nvSpPr>
        <p:spPr>
          <a:xfrm>
            <a:off x="5232043" y="1800419"/>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7</a:t>
            </a:r>
          </a:p>
        </p:txBody>
      </p:sp>
      <p:sp>
        <p:nvSpPr>
          <p:cNvPr id="20" name="Rectangle 19">
            <a:extLst>
              <a:ext uri="{FF2B5EF4-FFF2-40B4-BE49-F238E27FC236}">
                <a16:creationId xmlns:a16="http://schemas.microsoft.com/office/drawing/2014/main" id="{0DF484DE-498B-9DF8-2F78-C8DF2173D642}"/>
              </a:ext>
            </a:extLst>
          </p:cNvPr>
          <p:cNvSpPr/>
          <p:nvPr/>
        </p:nvSpPr>
        <p:spPr>
          <a:xfrm>
            <a:off x="5038614" y="4051993"/>
            <a:ext cx="575802" cy="584775"/>
          </a:xfrm>
          <a:prstGeom prst="rect">
            <a:avLst/>
          </a:prstGeom>
          <a:noFill/>
        </p:spPr>
        <p:txBody>
          <a:bodyPr wrap="square" lIns="91440" tIns="45720" rIns="91440" bIns="45720">
            <a:spAutoFit/>
          </a:bodyPr>
          <a:lstStyle/>
          <a:p>
            <a:pPr algn="ctr"/>
            <a:r>
              <a:rPr lang="en-US" sz="3200" b="1" dirty="0">
                <a:ln w="0"/>
                <a:latin typeface="AbcPrint" panose="00000400000000000000" pitchFamily="2" charset="0"/>
              </a:rPr>
              <a:t>8</a:t>
            </a:r>
            <a:endParaRPr lang="en-US" sz="3200" b="1" cap="none" spc="0" dirty="0">
              <a:ln w="0"/>
              <a:solidFill>
                <a:schemeClr val="tx1"/>
              </a:solidFill>
              <a:latin typeface="AbcPrint" panose="00000400000000000000" pitchFamily="2" charset="0"/>
            </a:endParaRPr>
          </a:p>
        </p:txBody>
      </p:sp>
      <p:sp>
        <p:nvSpPr>
          <p:cNvPr id="21" name="TextBox 20">
            <a:extLst>
              <a:ext uri="{FF2B5EF4-FFF2-40B4-BE49-F238E27FC236}">
                <a16:creationId xmlns:a16="http://schemas.microsoft.com/office/drawing/2014/main" id="{E4E56BD0-00AB-A247-F229-2308AF03ED95}"/>
              </a:ext>
            </a:extLst>
          </p:cNvPr>
          <p:cNvSpPr txBox="1"/>
          <p:nvPr/>
        </p:nvSpPr>
        <p:spPr>
          <a:xfrm>
            <a:off x="1085455" y="5495257"/>
            <a:ext cx="2133234" cy="3539430"/>
          </a:xfrm>
          <a:custGeom>
            <a:avLst/>
            <a:gdLst>
              <a:gd name="connsiteX0" fmla="*/ 0 w 2133234"/>
              <a:gd name="connsiteY0" fmla="*/ 0 h 3539430"/>
              <a:gd name="connsiteX1" fmla="*/ 511976 w 2133234"/>
              <a:gd name="connsiteY1" fmla="*/ 0 h 3539430"/>
              <a:gd name="connsiteX2" fmla="*/ 981288 w 2133234"/>
              <a:gd name="connsiteY2" fmla="*/ 0 h 3539430"/>
              <a:gd name="connsiteX3" fmla="*/ 1557261 w 2133234"/>
              <a:gd name="connsiteY3" fmla="*/ 0 h 3539430"/>
              <a:gd name="connsiteX4" fmla="*/ 2133234 w 2133234"/>
              <a:gd name="connsiteY4" fmla="*/ 0 h 3539430"/>
              <a:gd name="connsiteX5" fmla="*/ 2133234 w 2133234"/>
              <a:gd name="connsiteY5" fmla="*/ 554511 h 3539430"/>
              <a:gd name="connsiteX6" fmla="*/ 2133234 w 2133234"/>
              <a:gd name="connsiteY6" fmla="*/ 1073627 h 3539430"/>
              <a:gd name="connsiteX7" fmla="*/ 2133234 w 2133234"/>
              <a:gd name="connsiteY7" fmla="*/ 1663532 h 3539430"/>
              <a:gd name="connsiteX8" fmla="*/ 2133234 w 2133234"/>
              <a:gd name="connsiteY8" fmla="*/ 2253437 h 3539430"/>
              <a:gd name="connsiteX9" fmla="*/ 2133234 w 2133234"/>
              <a:gd name="connsiteY9" fmla="*/ 2772553 h 3539430"/>
              <a:gd name="connsiteX10" fmla="*/ 2133234 w 2133234"/>
              <a:gd name="connsiteY10" fmla="*/ 3539430 h 3539430"/>
              <a:gd name="connsiteX11" fmla="*/ 1599926 w 2133234"/>
              <a:gd name="connsiteY11" fmla="*/ 3539430 h 3539430"/>
              <a:gd name="connsiteX12" fmla="*/ 1087949 w 2133234"/>
              <a:gd name="connsiteY12" fmla="*/ 3539430 h 3539430"/>
              <a:gd name="connsiteX13" fmla="*/ 511976 w 2133234"/>
              <a:gd name="connsiteY13" fmla="*/ 3539430 h 3539430"/>
              <a:gd name="connsiteX14" fmla="*/ 0 w 2133234"/>
              <a:gd name="connsiteY14" fmla="*/ 3539430 h 3539430"/>
              <a:gd name="connsiteX15" fmla="*/ 0 w 2133234"/>
              <a:gd name="connsiteY15" fmla="*/ 3020314 h 3539430"/>
              <a:gd name="connsiteX16" fmla="*/ 0 w 2133234"/>
              <a:gd name="connsiteY16" fmla="*/ 2430409 h 3539430"/>
              <a:gd name="connsiteX17" fmla="*/ 0 w 2133234"/>
              <a:gd name="connsiteY17" fmla="*/ 1875898 h 3539430"/>
              <a:gd name="connsiteX18" fmla="*/ 0 w 2133234"/>
              <a:gd name="connsiteY18" fmla="*/ 1392176 h 3539430"/>
              <a:gd name="connsiteX19" fmla="*/ 0 w 2133234"/>
              <a:gd name="connsiteY19" fmla="*/ 873059 h 3539430"/>
              <a:gd name="connsiteX20" fmla="*/ 0 w 2133234"/>
              <a:gd name="connsiteY20" fmla="*/ 0 h 353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3234" h="3539430" extrusionOk="0">
                <a:moveTo>
                  <a:pt x="0" y="0"/>
                </a:moveTo>
                <a:cubicBezTo>
                  <a:pt x="208603" y="-45166"/>
                  <a:pt x="337723" y="11002"/>
                  <a:pt x="511976" y="0"/>
                </a:cubicBezTo>
                <a:cubicBezTo>
                  <a:pt x="686229" y="-11002"/>
                  <a:pt x="785739" y="28828"/>
                  <a:pt x="981288" y="0"/>
                </a:cubicBezTo>
                <a:cubicBezTo>
                  <a:pt x="1176837" y="-28828"/>
                  <a:pt x="1385166" y="14287"/>
                  <a:pt x="1557261" y="0"/>
                </a:cubicBezTo>
                <a:cubicBezTo>
                  <a:pt x="1729356" y="-14287"/>
                  <a:pt x="1964835" y="45832"/>
                  <a:pt x="2133234" y="0"/>
                </a:cubicBezTo>
                <a:cubicBezTo>
                  <a:pt x="2190475" y="239375"/>
                  <a:pt x="2123064" y="290177"/>
                  <a:pt x="2133234" y="554511"/>
                </a:cubicBezTo>
                <a:cubicBezTo>
                  <a:pt x="2143404" y="818845"/>
                  <a:pt x="2071066" y="880551"/>
                  <a:pt x="2133234" y="1073627"/>
                </a:cubicBezTo>
                <a:cubicBezTo>
                  <a:pt x="2195402" y="1266703"/>
                  <a:pt x="2133209" y="1520234"/>
                  <a:pt x="2133234" y="1663532"/>
                </a:cubicBezTo>
                <a:cubicBezTo>
                  <a:pt x="2133259" y="1806831"/>
                  <a:pt x="2123031" y="1992142"/>
                  <a:pt x="2133234" y="2253437"/>
                </a:cubicBezTo>
                <a:cubicBezTo>
                  <a:pt x="2143437" y="2514732"/>
                  <a:pt x="2109981" y="2577338"/>
                  <a:pt x="2133234" y="2772553"/>
                </a:cubicBezTo>
                <a:cubicBezTo>
                  <a:pt x="2156487" y="2967768"/>
                  <a:pt x="2097854" y="3238184"/>
                  <a:pt x="2133234" y="3539430"/>
                </a:cubicBezTo>
                <a:cubicBezTo>
                  <a:pt x="1986667" y="3590068"/>
                  <a:pt x="1842374" y="3498963"/>
                  <a:pt x="1599926" y="3539430"/>
                </a:cubicBezTo>
                <a:cubicBezTo>
                  <a:pt x="1357478" y="3579897"/>
                  <a:pt x="1277237" y="3509496"/>
                  <a:pt x="1087949" y="3539430"/>
                </a:cubicBezTo>
                <a:cubicBezTo>
                  <a:pt x="898661" y="3569364"/>
                  <a:pt x="695809" y="3481911"/>
                  <a:pt x="511976" y="3539430"/>
                </a:cubicBezTo>
                <a:cubicBezTo>
                  <a:pt x="328143" y="3596949"/>
                  <a:pt x="250391" y="3537410"/>
                  <a:pt x="0" y="3539430"/>
                </a:cubicBezTo>
                <a:cubicBezTo>
                  <a:pt x="-41101" y="3331139"/>
                  <a:pt x="6974" y="3214215"/>
                  <a:pt x="0" y="3020314"/>
                </a:cubicBezTo>
                <a:cubicBezTo>
                  <a:pt x="-6974" y="2826413"/>
                  <a:pt x="57042" y="2697603"/>
                  <a:pt x="0" y="2430409"/>
                </a:cubicBezTo>
                <a:cubicBezTo>
                  <a:pt x="-57042" y="2163216"/>
                  <a:pt x="3989" y="1995067"/>
                  <a:pt x="0" y="1875898"/>
                </a:cubicBezTo>
                <a:cubicBezTo>
                  <a:pt x="-3989" y="1756729"/>
                  <a:pt x="36314" y="1633428"/>
                  <a:pt x="0" y="1392176"/>
                </a:cubicBezTo>
                <a:cubicBezTo>
                  <a:pt x="-36314" y="1150924"/>
                  <a:pt x="49281" y="1109351"/>
                  <a:pt x="0" y="873059"/>
                </a:cubicBezTo>
                <a:cubicBezTo>
                  <a:pt x="-49281" y="636767"/>
                  <a:pt x="92554" y="350239"/>
                  <a:pt x="0" y="0"/>
                </a:cubicBezTo>
                <a:close/>
              </a:path>
            </a:pathLst>
          </a:custGeom>
          <a:noFill/>
          <a:ln w="47625">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en-US" sz="2800" spc="300" dirty="0">
                <a:latin typeface="AbcPrint" panose="00000400000000000000" pitchFamily="2" charset="0"/>
              </a:rPr>
              <a:t>Hawaii</a:t>
            </a:r>
            <a:br>
              <a:rPr lang="en-US" sz="2800" spc="300" dirty="0">
                <a:latin typeface="AbcPrint" panose="00000400000000000000" pitchFamily="2" charset="0"/>
              </a:rPr>
            </a:br>
            <a:r>
              <a:rPr lang="en-US" sz="2800" spc="300" dirty="0">
                <a:latin typeface="AbcPrint" panose="00000400000000000000" pitchFamily="2" charset="0"/>
              </a:rPr>
              <a:t>Oahu</a:t>
            </a:r>
          </a:p>
          <a:p>
            <a:pPr algn="ctr"/>
            <a:r>
              <a:rPr lang="en-US" sz="2800" spc="300" dirty="0">
                <a:latin typeface="AbcPrint" panose="00000400000000000000" pitchFamily="2" charset="0"/>
              </a:rPr>
              <a:t>Maui Lanai</a:t>
            </a:r>
          </a:p>
          <a:p>
            <a:pPr algn="ctr"/>
            <a:r>
              <a:rPr lang="en-US" sz="2800" spc="300" dirty="0">
                <a:latin typeface="AbcPrint" panose="00000400000000000000" pitchFamily="2" charset="0"/>
              </a:rPr>
              <a:t>Kauai Kahoolawe</a:t>
            </a:r>
            <a:br>
              <a:rPr lang="en-US" sz="2800" spc="300" dirty="0">
                <a:latin typeface="AbcPrint" panose="00000400000000000000" pitchFamily="2" charset="0"/>
              </a:rPr>
            </a:br>
            <a:r>
              <a:rPr lang="en-US" sz="2800" spc="300" dirty="0">
                <a:latin typeface="AbcPrint" panose="00000400000000000000" pitchFamily="2" charset="0"/>
              </a:rPr>
              <a:t>Molokai</a:t>
            </a:r>
            <a:br>
              <a:rPr lang="en-US" sz="2800" spc="300" dirty="0">
                <a:latin typeface="AbcPrint" panose="00000400000000000000" pitchFamily="2" charset="0"/>
              </a:rPr>
            </a:br>
            <a:r>
              <a:rPr lang="en-US" sz="2800" spc="300" dirty="0">
                <a:latin typeface="AbcPrint" panose="00000400000000000000" pitchFamily="2" charset="0"/>
              </a:rPr>
              <a:t>Niihau </a:t>
            </a:r>
          </a:p>
        </p:txBody>
      </p:sp>
      <p:pic>
        <p:nvPicPr>
          <p:cNvPr id="4" name="Graphic 3" descr="Hibiscus outline">
            <a:extLst>
              <a:ext uri="{FF2B5EF4-FFF2-40B4-BE49-F238E27FC236}">
                <a16:creationId xmlns:a16="http://schemas.microsoft.com/office/drawing/2014/main" id="{7282FE55-883A-77C8-DDF6-1FE9AEE310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385907">
            <a:off x="146728" y="5324443"/>
            <a:ext cx="1144524" cy="1144524"/>
          </a:xfrm>
          <a:prstGeom prst="rect">
            <a:avLst/>
          </a:prstGeom>
        </p:spPr>
      </p:pic>
      <p:pic>
        <p:nvPicPr>
          <p:cNvPr id="5" name="Graphic 4" descr="Hibiscus outline">
            <a:extLst>
              <a:ext uri="{FF2B5EF4-FFF2-40B4-BE49-F238E27FC236}">
                <a16:creationId xmlns:a16="http://schemas.microsoft.com/office/drawing/2014/main" id="{877257EA-02F2-44F9-E22D-01E75B8DEB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587288">
            <a:off x="3079942" y="7793422"/>
            <a:ext cx="1216978" cy="1144524"/>
          </a:xfrm>
          <a:prstGeom prst="rect">
            <a:avLst/>
          </a:prstGeom>
        </p:spPr>
      </p:pic>
      <p:pic>
        <p:nvPicPr>
          <p:cNvPr id="8" name="Graphic 7" descr="Hibiscus outline">
            <a:extLst>
              <a:ext uri="{FF2B5EF4-FFF2-40B4-BE49-F238E27FC236}">
                <a16:creationId xmlns:a16="http://schemas.microsoft.com/office/drawing/2014/main" id="{0E25F332-CC60-08E5-95EA-3E182A7097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495980">
            <a:off x="3081301" y="5364947"/>
            <a:ext cx="1324255" cy="1144524"/>
          </a:xfrm>
          <a:prstGeom prst="rect">
            <a:avLst/>
          </a:prstGeom>
        </p:spPr>
      </p:pic>
      <p:pic>
        <p:nvPicPr>
          <p:cNvPr id="10" name="Graphic 9" descr="Hibiscus outline">
            <a:extLst>
              <a:ext uri="{FF2B5EF4-FFF2-40B4-BE49-F238E27FC236}">
                <a16:creationId xmlns:a16="http://schemas.microsoft.com/office/drawing/2014/main" id="{05424A10-7EE3-2E4B-A885-65E0DE9B98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353786">
            <a:off x="99136" y="7511298"/>
            <a:ext cx="1144524" cy="1144524"/>
          </a:xfrm>
          <a:prstGeom prst="rect">
            <a:avLst/>
          </a:prstGeom>
        </p:spPr>
      </p:pic>
      <p:pic>
        <p:nvPicPr>
          <p:cNvPr id="12" name="Graphic 11" descr="Frangipani with solid fill">
            <a:extLst>
              <a:ext uri="{FF2B5EF4-FFF2-40B4-BE49-F238E27FC236}">
                <a16:creationId xmlns:a16="http://schemas.microsoft.com/office/drawing/2014/main" id="{6DEE17EC-41CF-7FFA-A18A-C8F2D7AB58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72992" y="6661162"/>
            <a:ext cx="1104900" cy="1104900"/>
          </a:xfrm>
          <a:prstGeom prst="rect">
            <a:avLst/>
          </a:prstGeom>
        </p:spPr>
      </p:pic>
      <p:pic>
        <p:nvPicPr>
          <p:cNvPr id="22" name="Graphic 21" descr="Frangipani with solid fill">
            <a:extLst>
              <a:ext uri="{FF2B5EF4-FFF2-40B4-BE49-F238E27FC236}">
                <a16:creationId xmlns:a16="http://schemas.microsoft.com/office/drawing/2014/main" id="{7641A619-4677-ABAA-1311-D5B24726BFB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4592" y="6503707"/>
            <a:ext cx="914400" cy="914400"/>
          </a:xfrm>
          <a:prstGeom prst="rect">
            <a:avLst/>
          </a:prstGeom>
        </p:spPr>
      </p:pic>
      <p:pic>
        <p:nvPicPr>
          <p:cNvPr id="23" name="Graphic 22" descr="Frangipani with solid fill">
            <a:extLst>
              <a:ext uri="{FF2B5EF4-FFF2-40B4-BE49-F238E27FC236}">
                <a16:creationId xmlns:a16="http://schemas.microsoft.com/office/drawing/2014/main" id="{0C3E3157-F9E1-2451-85EB-A23A17108A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950250">
            <a:off x="621149" y="8521602"/>
            <a:ext cx="914400" cy="914400"/>
          </a:xfrm>
          <a:prstGeom prst="rect">
            <a:avLst/>
          </a:prstGeom>
        </p:spPr>
      </p:pic>
      <p:sp>
        <p:nvSpPr>
          <p:cNvPr id="25" name="TextBox 24">
            <a:extLst>
              <a:ext uri="{FF2B5EF4-FFF2-40B4-BE49-F238E27FC236}">
                <a16:creationId xmlns:a16="http://schemas.microsoft.com/office/drawing/2014/main" id="{D521F18D-C3AE-4206-A7EE-8BB5E170CA1B}"/>
              </a:ext>
            </a:extLst>
          </p:cNvPr>
          <p:cNvSpPr txBox="1"/>
          <p:nvPr/>
        </p:nvSpPr>
        <p:spPr>
          <a:xfrm>
            <a:off x="763127" y="3461040"/>
            <a:ext cx="2721487" cy="646331"/>
          </a:xfrm>
          <a:prstGeom prst="rect">
            <a:avLst/>
          </a:prstGeom>
          <a:noFill/>
        </p:spPr>
        <p:txBody>
          <a:bodyPr wrap="square">
            <a:spAutoFit/>
          </a:bodyPr>
          <a:lstStyle/>
          <a:p>
            <a:r>
              <a:rPr lang="en-US" dirty="0"/>
              <a:t>____________________</a:t>
            </a:r>
            <a:br>
              <a:rPr lang="en-US" dirty="0"/>
            </a:br>
            <a:r>
              <a:rPr lang="en-US" dirty="0"/>
              <a:t>Ocean</a:t>
            </a:r>
          </a:p>
        </p:txBody>
      </p:sp>
    </p:spTree>
    <p:extLst>
      <p:ext uri="{BB962C8B-B14F-4D97-AF65-F5344CB8AC3E}">
        <p14:creationId xmlns:p14="http://schemas.microsoft.com/office/powerpoint/2010/main" val="892295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80CF156-665B-0F4C-E588-8C755B85E8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93" y="513583"/>
            <a:ext cx="7132321" cy="4746504"/>
          </a:xfrm>
          <a:prstGeom prst="rect">
            <a:avLst/>
          </a:prstGeom>
        </p:spPr>
      </p:pic>
      <p:sp>
        <p:nvSpPr>
          <p:cNvPr id="6" name="TextBox 5">
            <a:extLst>
              <a:ext uri="{FF2B5EF4-FFF2-40B4-BE49-F238E27FC236}">
                <a16:creationId xmlns:a16="http://schemas.microsoft.com/office/drawing/2014/main" id="{FE8555AE-3815-3232-A45A-2E776F8991C4}"/>
              </a:ext>
            </a:extLst>
          </p:cNvPr>
          <p:cNvSpPr txBox="1"/>
          <p:nvPr/>
        </p:nvSpPr>
        <p:spPr>
          <a:xfrm>
            <a:off x="244567" y="9160155"/>
            <a:ext cx="1792224" cy="215444"/>
          </a:xfrm>
          <a:prstGeom prst="rect">
            <a:avLst/>
          </a:prstGeom>
          <a:noFill/>
        </p:spPr>
        <p:txBody>
          <a:bodyPr wrap="square">
            <a:spAutoFit/>
          </a:bodyPr>
          <a:lstStyle/>
          <a:p>
            <a:r>
              <a:rPr lang="en-US" sz="800" dirty="0">
                <a:latin typeface="AbcTeacher" panose="00000400000000000000" pitchFamily="2" charset="0"/>
              </a:rPr>
              <a:t>©2024PenguinEducationalIceberg.Com </a:t>
            </a:r>
          </a:p>
        </p:txBody>
      </p:sp>
      <p:sp>
        <p:nvSpPr>
          <p:cNvPr id="7" name="TextBox 6">
            <a:extLst>
              <a:ext uri="{FF2B5EF4-FFF2-40B4-BE49-F238E27FC236}">
                <a16:creationId xmlns:a16="http://schemas.microsoft.com/office/drawing/2014/main" id="{FF205D59-47EF-C9A4-FE4D-8E2C686FD795}"/>
              </a:ext>
            </a:extLst>
          </p:cNvPr>
          <p:cNvSpPr txBox="1"/>
          <p:nvPr/>
        </p:nvSpPr>
        <p:spPr>
          <a:xfrm>
            <a:off x="0" y="142747"/>
            <a:ext cx="7315200" cy="338554"/>
          </a:xfrm>
          <a:prstGeom prst="rect">
            <a:avLst/>
          </a:prstGeom>
          <a:noFill/>
        </p:spPr>
        <p:txBody>
          <a:bodyPr wrap="square" rtlCol="0">
            <a:spAutoFit/>
          </a:bodyPr>
          <a:lstStyle/>
          <a:p>
            <a:r>
              <a:rPr lang="en-US" sz="1600" dirty="0"/>
              <a:t>Name____________________________ Date_________________________________</a:t>
            </a:r>
          </a:p>
        </p:txBody>
      </p:sp>
      <p:sp>
        <p:nvSpPr>
          <p:cNvPr id="9" name="TextBox 8">
            <a:extLst>
              <a:ext uri="{FF2B5EF4-FFF2-40B4-BE49-F238E27FC236}">
                <a16:creationId xmlns:a16="http://schemas.microsoft.com/office/drawing/2014/main" id="{E522CA30-9AA8-973D-B01B-A7FC7E70DBBF}"/>
              </a:ext>
            </a:extLst>
          </p:cNvPr>
          <p:cNvSpPr txBox="1"/>
          <p:nvPr/>
        </p:nvSpPr>
        <p:spPr>
          <a:xfrm>
            <a:off x="4096512" y="5412471"/>
            <a:ext cx="3035808" cy="4093428"/>
          </a:xfrm>
          <a:prstGeom prst="rect">
            <a:avLst/>
          </a:prstGeom>
          <a:noFill/>
        </p:spPr>
        <p:txBody>
          <a:bodyPr wrap="square">
            <a:spAutoFit/>
          </a:bodyPr>
          <a:lstStyle/>
          <a:p>
            <a:r>
              <a:rPr lang="pt-BR" sz="1800" dirty="0">
                <a:latin typeface="AbcPrint" panose="00000400000000000000" pitchFamily="2" charset="0"/>
                <a:ea typeface="Times New Roman" panose="02020603050405020304" pitchFamily="18" charset="0"/>
                <a:cs typeface="Times New Roman" panose="02020603050405020304" pitchFamily="18" charset="0"/>
              </a:rPr>
              <a:t>Name the Eight Major Islands of Hawaii</a:t>
            </a:r>
            <a:br>
              <a:rPr lang="pt-BR" sz="1800" dirty="0">
                <a:latin typeface="AbcPrintLined" panose="00000400000000000000" pitchFamily="2" charset="0"/>
                <a:ea typeface="Times New Roman" panose="02020603050405020304" pitchFamily="18" charset="0"/>
                <a:cs typeface="Times New Roman" panose="02020603050405020304" pitchFamily="18" charset="0"/>
              </a:rPr>
            </a:br>
            <a:r>
              <a:rPr lang="pt-BR" sz="2800" dirty="0">
                <a:latin typeface="AbcPrint" panose="00000400000000000000" pitchFamily="2" charset="0"/>
                <a:ea typeface="Times New Roman" panose="02020603050405020304" pitchFamily="18" charset="0"/>
                <a:cs typeface="Times New Roman" panose="02020603050405020304" pitchFamily="18" charset="0"/>
              </a:rPr>
              <a:t>1. ______________</a:t>
            </a:r>
            <a:br>
              <a:rPr lang="pt-BR" sz="2800" dirty="0">
                <a:latin typeface="AbcPrint" panose="00000400000000000000" pitchFamily="2" charset="0"/>
                <a:ea typeface="Times New Roman" panose="02020603050405020304" pitchFamily="18" charset="0"/>
                <a:cs typeface="Times New Roman" panose="02020603050405020304" pitchFamily="18" charset="0"/>
              </a:rPr>
            </a:br>
            <a:r>
              <a:rPr lang="pt-BR" sz="2800" dirty="0">
                <a:latin typeface="AbcPrint" panose="00000400000000000000" pitchFamily="2" charset="0"/>
                <a:ea typeface="Times New Roman" panose="02020603050405020304" pitchFamily="18" charset="0"/>
                <a:cs typeface="Times New Roman" panose="02020603050405020304" pitchFamily="18" charset="0"/>
              </a:rPr>
              <a:t>2. ______________</a:t>
            </a:r>
            <a:br>
              <a:rPr lang="pt-BR" sz="2800" dirty="0">
                <a:latin typeface="AbcPrint" panose="00000400000000000000" pitchFamily="2" charset="0"/>
                <a:ea typeface="Times New Roman" panose="02020603050405020304" pitchFamily="18" charset="0"/>
                <a:cs typeface="Times New Roman" panose="02020603050405020304" pitchFamily="18" charset="0"/>
              </a:rPr>
            </a:br>
            <a:r>
              <a:rPr lang="pt-BR" sz="2800" dirty="0">
                <a:latin typeface="AbcPrint" panose="00000400000000000000" pitchFamily="2" charset="0"/>
                <a:ea typeface="Times New Roman" panose="02020603050405020304" pitchFamily="18" charset="0"/>
                <a:cs typeface="Times New Roman" panose="02020603050405020304" pitchFamily="18" charset="0"/>
              </a:rPr>
              <a:t>3. ______________</a:t>
            </a:r>
          </a:p>
          <a:p>
            <a:r>
              <a:rPr lang="pt-BR" sz="2800" dirty="0">
                <a:latin typeface="AbcPrint" panose="00000400000000000000" pitchFamily="2" charset="0"/>
                <a:ea typeface="Times New Roman" panose="02020603050405020304" pitchFamily="18" charset="0"/>
                <a:cs typeface="Times New Roman" panose="02020603050405020304" pitchFamily="18" charset="0"/>
              </a:rPr>
              <a:t>4. ______________</a:t>
            </a:r>
            <a:br>
              <a:rPr lang="pt-BR" sz="2800" dirty="0">
                <a:latin typeface="AbcPrint" panose="00000400000000000000" pitchFamily="2" charset="0"/>
                <a:ea typeface="Times New Roman" panose="02020603050405020304" pitchFamily="18" charset="0"/>
                <a:cs typeface="Times New Roman" panose="02020603050405020304" pitchFamily="18" charset="0"/>
              </a:rPr>
            </a:br>
            <a:r>
              <a:rPr lang="pt-BR" sz="2800" dirty="0">
                <a:latin typeface="AbcPrint" panose="00000400000000000000" pitchFamily="2" charset="0"/>
                <a:ea typeface="Times New Roman" panose="02020603050405020304" pitchFamily="18" charset="0"/>
                <a:cs typeface="Times New Roman" panose="02020603050405020304" pitchFamily="18" charset="0"/>
              </a:rPr>
              <a:t>5. ______________</a:t>
            </a:r>
            <a:br>
              <a:rPr lang="pt-BR" sz="2800" dirty="0">
                <a:latin typeface="AbcPrint" panose="00000400000000000000" pitchFamily="2" charset="0"/>
                <a:ea typeface="Times New Roman" panose="02020603050405020304" pitchFamily="18" charset="0"/>
                <a:cs typeface="Times New Roman" panose="02020603050405020304" pitchFamily="18" charset="0"/>
              </a:rPr>
            </a:br>
            <a:r>
              <a:rPr lang="pt-BR" sz="2800" dirty="0">
                <a:latin typeface="AbcPrint" panose="00000400000000000000" pitchFamily="2" charset="0"/>
                <a:ea typeface="Times New Roman" panose="02020603050405020304" pitchFamily="18" charset="0"/>
                <a:cs typeface="Times New Roman" panose="02020603050405020304" pitchFamily="18" charset="0"/>
              </a:rPr>
              <a:t>6. ______________</a:t>
            </a:r>
          </a:p>
          <a:p>
            <a:r>
              <a:rPr lang="pt-BR" sz="2800" dirty="0">
                <a:latin typeface="AbcPrint" panose="00000400000000000000" pitchFamily="2" charset="0"/>
                <a:cs typeface="Times New Roman" panose="02020603050405020304" pitchFamily="18" charset="0"/>
              </a:rPr>
              <a:t>7. ______________</a:t>
            </a:r>
          </a:p>
          <a:p>
            <a:r>
              <a:rPr lang="pt-BR" sz="2800" dirty="0">
                <a:latin typeface="AbcPrint" panose="00000400000000000000" pitchFamily="2" charset="0"/>
                <a:cs typeface="Times New Roman" panose="02020603050405020304" pitchFamily="18" charset="0"/>
              </a:rPr>
              <a:t>8. ______________</a:t>
            </a:r>
            <a:endParaRPr lang="en-US" sz="2800" dirty="0">
              <a:latin typeface="AbcPrint" panose="00000400000000000000" pitchFamily="2" charset="0"/>
            </a:endParaRPr>
          </a:p>
        </p:txBody>
      </p:sp>
      <p:sp>
        <p:nvSpPr>
          <p:cNvPr id="11" name="TextBox 10">
            <a:extLst>
              <a:ext uri="{FF2B5EF4-FFF2-40B4-BE49-F238E27FC236}">
                <a16:creationId xmlns:a16="http://schemas.microsoft.com/office/drawing/2014/main" id="{81265F64-C9F1-AF66-F0E0-1E516573AE1B}"/>
              </a:ext>
            </a:extLst>
          </p:cNvPr>
          <p:cNvSpPr txBox="1"/>
          <p:nvPr/>
        </p:nvSpPr>
        <p:spPr>
          <a:xfrm>
            <a:off x="182880" y="4873862"/>
            <a:ext cx="7132320" cy="276999"/>
          </a:xfrm>
          <a:prstGeom prst="rect">
            <a:avLst/>
          </a:prstGeom>
          <a:noFill/>
        </p:spPr>
        <p:txBody>
          <a:bodyPr wrap="square">
            <a:spAutoFit/>
          </a:bodyPr>
          <a:lstStyle/>
          <a:p>
            <a:r>
              <a:rPr lang="en-US" sz="1200" dirty="0">
                <a:hlinkClick r:id="rId4">
                  <a:extLst>
                    <a:ext uri="{A12FA001-AC4F-418D-AE19-62706E023703}">
                      <ahyp:hlinkClr xmlns:ahyp="http://schemas.microsoft.com/office/drawing/2018/hyperlinkcolor" val="tx"/>
                    </a:ext>
                  </a:extLst>
                </a:hlinkClick>
              </a:rPr>
              <a:t>https://en.wikipedia.org/wiki/Hawaii_Children's_Discovery_Center#/media/File:USA_Hawaii_location_map.svg</a:t>
            </a:r>
            <a:endParaRPr lang="en-US" sz="1200" dirty="0"/>
          </a:p>
        </p:txBody>
      </p:sp>
      <p:sp>
        <p:nvSpPr>
          <p:cNvPr id="13" name="Rectangle 12">
            <a:extLst>
              <a:ext uri="{FF2B5EF4-FFF2-40B4-BE49-F238E27FC236}">
                <a16:creationId xmlns:a16="http://schemas.microsoft.com/office/drawing/2014/main" id="{3F1F99EB-381A-AC66-45EC-2A3D584580F2}"/>
              </a:ext>
            </a:extLst>
          </p:cNvPr>
          <p:cNvSpPr/>
          <p:nvPr/>
        </p:nvSpPr>
        <p:spPr>
          <a:xfrm>
            <a:off x="458849" y="1167875"/>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1</a:t>
            </a:r>
          </a:p>
        </p:txBody>
      </p:sp>
      <p:sp>
        <p:nvSpPr>
          <p:cNvPr id="14" name="Rectangle 13">
            <a:extLst>
              <a:ext uri="{FF2B5EF4-FFF2-40B4-BE49-F238E27FC236}">
                <a16:creationId xmlns:a16="http://schemas.microsoft.com/office/drawing/2014/main" id="{B13C4187-BDE0-5EC3-96EA-16546FF0F09E}"/>
              </a:ext>
            </a:extLst>
          </p:cNvPr>
          <p:cNvSpPr/>
          <p:nvPr/>
        </p:nvSpPr>
        <p:spPr>
          <a:xfrm>
            <a:off x="1543576" y="879904"/>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2</a:t>
            </a:r>
          </a:p>
        </p:txBody>
      </p:sp>
      <p:sp>
        <p:nvSpPr>
          <p:cNvPr id="15" name="Rectangle 14">
            <a:extLst>
              <a:ext uri="{FF2B5EF4-FFF2-40B4-BE49-F238E27FC236}">
                <a16:creationId xmlns:a16="http://schemas.microsoft.com/office/drawing/2014/main" id="{09CB862A-6314-1C98-FAD4-4DB739C4CFF6}"/>
              </a:ext>
            </a:extLst>
          </p:cNvPr>
          <p:cNvSpPr/>
          <p:nvPr/>
        </p:nvSpPr>
        <p:spPr>
          <a:xfrm>
            <a:off x="2592083" y="998620"/>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3</a:t>
            </a:r>
          </a:p>
        </p:txBody>
      </p:sp>
      <p:sp>
        <p:nvSpPr>
          <p:cNvPr id="16" name="Rectangle 15">
            <a:extLst>
              <a:ext uri="{FF2B5EF4-FFF2-40B4-BE49-F238E27FC236}">
                <a16:creationId xmlns:a16="http://schemas.microsoft.com/office/drawing/2014/main" id="{03DAB99B-4E15-9BA2-93A4-BDDB50515D02}"/>
              </a:ext>
            </a:extLst>
          </p:cNvPr>
          <p:cNvSpPr/>
          <p:nvPr/>
        </p:nvSpPr>
        <p:spPr>
          <a:xfrm>
            <a:off x="4147317" y="1568020"/>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4</a:t>
            </a:r>
          </a:p>
        </p:txBody>
      </p:sp>
      <p:sp>
        <p:nvSpPr>
          <p:cNvPr id="17" name="Rectangle 16">
            <a:extLst>
              <a:ext uri="{FF2B5EF4-FFF2-40B4-BE49-F238E27FC236}">
                <a16:creationId xmlns:a16="http://schemas.microsoft.com/office/drawing/2014/main" id="{81EBB9D3-81A4-4A9B-B50A-7280378046A2}"/>
              </a:ext>
            </a:extLst>
          </p:cNvPr>
          <p:cNvSpPr/>
          <p:nvPr/>
        </p:nvSpPr>
        <p:spPr>
          <a:xfrm>
            <a:off x="3936002" y="2251920"/>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5</a:t>
            </a:r>
          </a:p>
        </p:txBody>
      </p:sp>
      <p:sp>
        <p:nvSpPr>
          <p:cNvPr id="18" name="Rectangle 17">
            <a:extLst>
              <a:ext uri="{FF2B5EF4-FFF2-40B4-BE49-F238E27FC236}">
                <a16:creationId xmlns:a16="http://schemas.microsoft.com/office/drawing/2014/main" id="{75C03CFE-543A-ED89-F9D0-E015120BC211}"/>
              </a:ext>
            </a:extLst>
          </p:cNvPr>
          <p:cNvSpPr/>
          <p:nvPr/>
        </p:nvSpPr>
        <p:spPr>
          <a:xfrm>
            <a:off x="4435217" y="2936241"/>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6</a:t>
            </a:r>
          </a:p>
        </p:txBody>
      </p:sp>
      <p:sp>
        <p:nvSpPr>
          <p:cNvPr id="19" name="Rectangle 18">
            <a:extLst>
              <a:ext uri="{FF2B5EF4-FFF2-40B4-BE49-F238E27FC236}">
                <a16:creationId xmlns:a16="http://schemas.microsoft.com/office/drawing/2014/main" id="{40555A25-FB3B-2D8C-5CAF-103DDCC9DD18}"/>
              </a:ext>
            </a:extLst>
          </p:cNvPr>
          <p:cNvSpPr/>
          <p:nvPr/>
        </p:nvSpPr>
        <p:spPr>
          <a:xfrm>
            <a:off x="5232043" y="1800419"/>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7</a:t>
            </a:r>
          </a:p>
        </p:txBody>
      </p:sp>
      <p:sp>
        <p:nvSpPr>
          <p:cNvPr id="20" name="Rectangle 19">
            <a:extLst>
              <a:ext uri="{FF2B5EF4-FFF2-40B4-BE49-F238E27FC236}">
                <a16:creationId xmlns:a16="http://schemas.microsoft.com/office/drawing/2014/main" id="{0DF484DE-498B-9DF8-2F78-C8DF2173D642}"/>
              </a:ext>
            </a:extLst>
          </p:cNvPr>
          <p:cNvSpPr/>
          <p:nvPr/>
        </p:nvSpPr>
        <p:spPr>
          <a:xfrm>
            <a:off x="5038614" y="4051993"/>
            <a:ext cx="575802" cy="584775"/>
          </a:xfrm>
          <a:prstGeom prst="rect">
            <a:avLst/>
          </a:prstGeom>
          <a:noFill/>
        </p:spPr>
        <p:txBody>
          <a:bodyPr wrap="square" lIns="91440" tIns="45720" rIns="91440" bIns="45720">
            <a:spAutoFit/>
          </a:bodyPr>
          <a:lstStyle/>
          <a:p>
            <a:pPr algn="ctr"/>
            <a:r>
              <a:rPr lang="en-US" sz="3200" b="1" dirty="0">
                <a:ln w="0"/>
                <a:latin typeface="AbcPrint" panose="00000400000000000000" pitchFamily="2" charset="0"/>
              </a:rPr>
              <a:t>8</a:t>
            </a:r>
            <a:endParaRPr lang="en-US" sz="3200" b="1" cap="none" spc="0" dirty="0">
              <a:ln w="0"/>
              <a:solidFill>
                <a:schemeClr val="tx1"/>
              </a:solidFill>
              <a:latin typeface="AbcPrint" panose="00000400000000000000" pitchFamily="2" charset="0"/>
            </a:endParaRPr>
          </a:p>
        </p:txBody>
      </p:sp>
      <p:sp>
        <p:nvSpPr>
          <p:cNvPr id="21" name="TextBox 20">
            <a:extLst>
              <a:ext uri="{FF2B5EF4-FFF2-40B4-BE49-F238E27FC236}">
                <a16:creationId xmlns:a16="http://schemas.microsoft.com/office/drawing/2014/main" id="{E4E56BD0-00AB-A247-F229-2308AF03ED95}"/>
              </a:ext>
            </a:extLst>
          </p:cNvPr>
          <p:cNvSpPr txBox="1"/>
          <p:nvPr/>
        </p:nvSpPr>
        <p:spPr>
          <a:xfrm>
            <a:off x="1085455" y="5495257"/>
            <a:ext cx="2133234" cy="3539430"/>
          </a:xfrm>
          <a:custGeom>
            <a:avLst/>
            <a:gdLst>
              <a:gd name="connsiteX0" fmla="*/ 0 w 2133234"/>
              <a:gd name="connsiteY0" fmla="*/ 0 h 3539430"/>
              <a:gd name="connsiteX1" fmla="*/ 511976 w 2133234"/>
              <a:gd name="connsiteY1" fmla="*/ 0 h 3539430"/>
              <a:gd name="connsiteX2" fmla="*/ 981288 w 2133234"/>
              <a:gd name="connsiteY2" fmla="*/ 0 h 3539430"/>
              <a:gd name="connsiteX3" fmla="*/ 1557261 w 2133234"/>
              <a:gd name="connsiteY3" fmla="*/ 0 h 3539430"/>
              <a:gd name="connsiteX4" fmla="*/ 2133234 w 2133234"/>
              <a:gd name="connsiteY4" fmla="*/ 0 h 3539430"/>
              <a:gd name="connsiteX5" fmla="*/ 2133234 w 2133234"/>
              <a:gd name="connsiteY5" fmla="*/ 554511 h 3539430"/>
              <a:gd name="connsiteX6" fmla="*/ 2133234 w 2133234"/>
              <a:gd name="connsiteY6" fmla="*/ 1073627 h 3539430"/>
              <a:gd name="connsiteX7" fmla="*/ 2133234 w 2133234"/>
              <a:gd name="connsiteY7" fmla="*/ 1663532 h 3539430"/>
              <a:gd name="connsiteX8" fmla="*/ 2133234 w 2133234"/>
              <a:gd name="connsiteY8" fmla="*/ 2253437 h 3539430"/>
              <a:gd name="connsiteX9" fmla="*/ 2133234 w 2133234"/>
              <a:gd name="connsiteY9" fmla="*/ 2772553 h 3539430"/>
              <a:gd name="connsiteX10" fmla="*/ 2133234 w 2133234"/>
              <a:gd name="connsiteY10" fmla="*/ 3539430 h 3539430"/>
              <a:gd name="connsiteX11" fmla="*/ 1599926 w 2133234"/>
              <a:gd name="connsiteY11" fmla="*/ 3539430 h 3539430"/>
              <a:gd name="connsiteX12" fmla="*/ 1087949 w 2133234"/>
              <a:gd name="connsiteY12" fmla="*/ 3539430 h 3539430"/>
              <a:gd name="connsiteX13" fmla="*/ 511976 w 2133234"/>
              <a:gd name="connsiteY13" fmla="*/ 3539430 h 3539430"/>
              <a:gd name="connsiteX14" fmla="*/ 0 w 2133234"/>
              <a:gd name="connsiteY14" fmla="*/ 3539430 h 3539430"/>
              <a:gd name="connsiteX15" fmla="*/ 0 w 2133234"/>
              <a:gd name="connsiteY15" fmla="*/ 3020314 h 3539430"/>
              <a:gd name="connsiteX16" fmla="*/ 0 w 2133234"/>
              <a:gd name="connsiteY16" fmla="*/ 2430409 h 3539430"/>
              <a:gd name="connsiteX17" fmla="*/ 0 w 2133234"/>
              <a:gd name="connsiteY17" fmla="*/ 1875898 h 3539430"/>
              <a:gd name="connsiteX18" fmla="*/ 0 w 2133234"/>
              <a:gd name="connsiteY18" fmla="*/ 1392176 h 3539430"/>
              <a:gd name="connsiteX19" fmla="*/ 0 w 2133234"/>
              <a:gd name="connsiteY19" fmla="*/ 873059 h 3539430"/>
              <a:gd name="connsiteX20" fmla="*/ 0 w 2133234"/>
              <a:gd name="connsiteY20" fmla="*/ 0 h 353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3234" h="3539430" extrusionOk="0">
                <a:moveTo>
                  <a:pt x="0" y="0"/>
                </a:moveTo>
                <a:cubicBezTo>
                  <a:pt x="208603" y="-45166"/>
                  <a:pt x="337723" y="11002"/>
                  <a:pt x="511976" y="0"/>
                </a:cubicBezTo>
                <a:cubicBezTo>
                  <a:pt x="686229" y="-11002"/>
                  <a:pt x="785739" y="28828"/>
                  <a:pt x="981288" y="0"/>
                </a:cubicBezTo>
                <a:cubicBezTo>
                  <a:pt x="1176837" y="-28828"/>
                  <a:pt x="1385166" y="14287"/>
                  <a:pt x="1557261" y="0"/>
                </a:cubicBezTo>
                <a:cubicBezTo>
                  <a:pt x="1729356" y="-14287"/>
                  <a:pt x="1964835" y="45832"/>
                  <a:pt x="2133234" y="0"/>
                </a:cubicBezTo>
                <a:cubicBezTo>
                  <a:pt x="2190475" y="239375"/>
                  <a:pt x="2123064" y="290177"/>
                  <a:pt x="2133234" y="554511"/>
                </a:cubicBezTo>
                <a:cubicBezTo>
                  <a:pt x="2143404" y="818845"/>
                  <a:pt x="2071066" y="880551"/>
                  <a:pt x="2133234" y="1073627"/>
                </a:cubicBezTo>
                <a:cubicBezTo>
                  <a:pt x="2195402" y="1266703"/>
                  <a:pt x="2133209" y="1520234"/>
                  <a:pt x="2133234" y="1663532"/>
                </a:cubicBezTo>
                <a:cubicBezTo>
                  <a:pt x="2133259" y="1806831"/>
                  <a:pt x="2123031" y="1992142"/>
                  <a:pt x="2133234" y="2253437"/>
                </a:cubicBezTo>
                <a:cubicBezTo>
                  <a:pt x="2143437" y="2514732"/>
                  <a:pt x="2109981" y="2577338"/>
                  <a:pt x="2133234" y="2772553"/>
                </a:cubicBezTo>
                <a:cubicBezTo>
                  <a:pt x="2156487" y="2967768"/>
                  <a:pt x="2097854" y="3238184"/>
                  <a:pt x="2133234" y="3539430"/>
                </a:cubicBezTo>
                <a:cubicBezTo>
                  <a:pt x="1986667" y="3590068"/>
                  <a:pt x="1842374" y="3498963"/>
                  <a:pt x="1599926" y="3539430"/>
                </a:cubicBezTo>
                <a:cubicBezTo>
                  <a:pt x="1357478" y="3579897"/>
                  <a:pt x="1277237" y="3509496"/>
                  <a:pt x="1087949" y="3539430"/>
                </a:cubicBezTo>
                <a:cubicBezTo>
                  <a:pt x="898661" y="3569364"/>
                  <a:pt x="695809" y="3481911"/>
                  <a:pt x="511976" y="3539430"/>
                </a:cubicBezTo>
                <a:cubicBezTo>
                  <a:pt x="328143" y="3596949"/>
                  <a:pt x="250391" y="3537410"/>
                  <a:pt x="0" y="3539430"/>
                </a:cubicBezTo>
                <a:cubicBezTo>
                  <a:pt x="-41101" y="3331139"/>
                  <a:pt x="6974" y="3214215"/>
                  <a:pt x="0" y="3020314"/>
                </a:cubicBezTo>
                <a:cubicBezTo>
                  <a:pt x="-6974" y="2826413"/>
                  <a:pt x="57042" y="2697603"/>
                  <a:pt x="0" y="2430409"/>
                </a:cubicBezTo>
                <a:cubicBezTo>
                  <a:pt x="-57042" y="2163216"/>
                  <a:pt x="3989" y="1995067"/>
                  <a:pt x="0" y="1875898"/>
                </a:cubicBezTo>
                <a:cubicBezTo>
                  <a:pt x="-3989" y="1756729"/>
                  <a:pt x="36314" y="1633428"/>
                  <a:pt x="0" y="1392176"/>
                </a:cubicBezTo>
                <a:cubicBezTo>
                  <a:pt x="-36314" y="1150924"/>
                  <a:pt x="49281" y="1109351"/>
                  <a:pt x="0" y="873059"/>
                </a:cubicBezTo>
                <a:cubicBezTo>
                  <a:pt x="-49281" y="636767"/>
                  <a:pt x="92554" y="350239"/>
                  <a:pt x="0" y="0"/>
                </a:cubicBezTo>
                <a:close/>
              </a:path>
            </a:pathLst>
          </a:custGeom>
          <a:noFill/>
          <a:ln w="47625">
            <a:solidFill>
              <a:schemeClr val="accent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en-US" sz="2800" spc="300" dirty="0">
                <a:latin typeface="AbcPrint" panose="00000400000000000000" pitchFamily="2" charset="0"/>
              </a:rPr>
              <a:t>Hawaii</a:t>
            </a:r>
            <a:br>
              <a:rPr lang="en-US" sz="2800" spc="300" dirty="0">
                <a:latin typeface="AbcPrint" panose="00000400000000000000" pitchFamily="2" charset="0"/>
              </a:rPr>
            </a:br>
            <a:r>
              <a:rPr lang="en-US" sz="2800" spc="300" dirty="0">
                <a:latin typeface="AbcPrint" panose="00000400000000000000" pitchFamily="2" charset="0"/>
              </a:rPr>
              <a:t>Oahu</a:t>
            </a:r>
          </a:p>
          <a:p>
            <a:pPr algn="ctr"/>
            <a:r>
              <a:rPr lang="en-US" sz="2800" spc="300" dirty="0">
                <a:latin typeface="AbcPrint" panose="00000400000000000000" pitchFamily="2" charset="0"/>
              </a:rPr>
              <a:t>Maui Lanai</a:t>
            </a:r>
          </a:p>
          <a:p>
            <a:pPr algn="ctr"/>
            <a:r>
              <a:rPr lang="en-US" sz="2800" spc="300" dirty="0">
                <a:latin typeface="AbcPrint" panose="00000400000000000000" pitchFamily="2" charset="0"/>
              </a:rPr>
              <a:t>Kauai Kahoolawe</a:t>
            </a:r>
            <a:br>
              <a:rPr lang="en-US" sz="2800" spc="300" dirty="0">
                <a:latin typeface="AbcPrint" panose="00000400000000000000" pitchFamily="2" charset="0"/>
              </a:rPr>
            </a:br>
            <a:r>
              <a:rPr lang="en-US" sz="2800" spc="300" dirty="0">
                <a:latin typeface="AbcPrint" panose="00000400000000000000" pitchFamily="2" charset="0"/>
              </a:rPr>
              <a:t>Molokai</a:t>
            </a:r>
            <a:br>
              <a:rPr lang="en-US" sz="2800" spc="300" dirty="0">
                <a:latin typeface="AbcPrint" panose="00000400000000000000" pitchFamily="2" charset="0"/>
              </a:rPr>
            </a:br>
            <a:r>
              <a:rPr lang="en-US" sz="2800" spc="300" dirty="0">
                <a:latin typeface="AbcPrint" panose="00000400000000000000" pitchFamily="2" charset="0"/>
              </a:rPr>
              <a:t>Niihau </a:t>
            </a:r>
          </a:p>
        </p:txBody>
      </p:sp>
      <p:pic>
        <p:nvPicPr>
          <p:cNvPr id="27" name="Graphic 26" descr="Frangipani with solid fill">
            <a:extLst>
              <a:ext uri="{FF2B5EF4-FFF2-40B4-BE49-F238E27FC236}">
                <a16:creationId xmlns:a16="http://schemas.microsoft.com/office/drawing/2014/main" id="{F94F125F-EB11-E89A-744C-853CF66136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0854" y="5305397"/>
            <a:ext cx="914400" cy="914400"/>
          </a:xfrm>
          <a:prstGeom prst="rect">
            <a:avLst/>
          </a:prstGeom>
        </p:spPr>
      </p:pic>
      <p:pic>
        <p:nvPicPr>
          <p:cNvPr id="29" name="Graphic 28" descr="Hibiscus with solid fill">
            <a:extLst>
              <a:ext uri="{FF2B5EF4-FFF2-40B4-BE49-F238E27FC236}">
                <a16:creationId xmlns:a16="http://schemas.microsoft.com/office/drawing/2014/main" id="{09654C13-915A-9587-D9A2-54D29258E9B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699149">
            <a:off x="89632" y="5332797"/>
            <a:ext cx="1194877" cy="1194877"/>
          </a:xfrm>
          <a:prstGeom prst="rect">
            <a:avLst/>
          </a:prstGeom>
        </p:spPr>
      </p:pic>
      <p:pic>
        <p:nvPicPr>
          <p:cNvPr id="31" name="Graphic 30" descr="Hibiscus with solid fill">
            <a:extLst>
              <a:ext uri="{FF2B5EF4-FFF2-40B4-BE49-F238E27FC236}">
                <a16:creationId xmlns:a16="http://schemas.microsoft.com/office/drawing/2014/main" id="{62CF122E-DE01-3EC8-86C8-30CDCEC35F4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8737805">
            <a:off x="3076675" y="6111212"/>
            <a:ext cx="1194877" cy="1305734"/>
          </a:xfrm>
          <a:prstGeom prst="rect">
            <a:avLst/>
          </a:prstGeom>
        </p:spPr>
      </p:pic>
      <p:pic>
        <p:nvPicPr>
          <p:cNvPr id="32" name="Graphic 31" descr="Hibiscus with solid fill">
            <a:extLst>
              <a:ext uri="{FF2B5EF4-FFF2-40B4-BE49-F238E27FC236}">
                <a16:creationId xmlns:a16="http://schemas.microsoft.com/office/drawing/2014/main" id="{0314D539-7017-B605-FC16-FCBE013CFDB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8288721">
            <a:off x="35187" y="7674634"/>
            <a:ext cx="1194877" cy="1194877"/>
          </a:xfrm>
          <a:prstGeom prst="rect">
            <a:avLst/>
          </a:prstGeom>
        </p:spPr>
      </p:pic>
      <p:pic>
        <p:nvPicPr>
          <p:cNvPr id="33" name="Graphic 32" descr="Hibiscus with solid fill">
            <a:extLst>
              <a:ext uri="{FF2B5EF4-FFF2-40B4-BE49-F238E27FC236}">
                <a16:creationId xmlns:a16="http://schemas.microsoft.com/office/drawing/2014/main" id="{26CBB436-4785-C4BB-770F-B148F3CCBD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80347">
            <a:off x="3069610" y="7607687"/>
            <a:ext cx="1194877" cy="1194877"/>
          </a:xfrm>
          <a:prstGeom prst="rect">
            <a:avLst/>
          </a:prstGeom>
        </p:spPr>
      </p:pic>
      <p:pic>
        <p:nvPicPr>
          <p:cNvPr id="34" name="Graphic 33" descr="Frangipani with solid fill">
            <a:extLst>
              <a:ext uri="{FF2B5EF4-FFF2-40B4-BE49-F238E27FC236}">
                <a16:creationId xmlns:a16="http://schemas.microsoft.com/office/drawing/2014/main" id="{80BC729A-837D-5DE9-C6B7-AB482E63495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031092">
            <a:off x="93678" y="6581858"/>
            <a:ext cx="994356" cy="994356"/>
          </a:xfrm>
          <a:prstGeom prst="rect">
            <a:avLst/>
          </a:prstGeom>
        </p:spPr>
      </p:pic>
      <p:pic>
        <p:nvPicPr>
          <p:cNvPr id="35" name="Graphic 34" descr="Frangipani with solid fill">
            <a:extLst>
              <a:ext uri="{FF2B5EF4-FFF2-40B4-BE49-F238E27FC236}">
                <a16:creationId xmlns:a16="http://schemas.microsoft.com/office/drawing/2014/main" id="{DACFE7CC-923B-1B78-22C1-BD598295EA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89620" y="8670685"/>
            <a:ext cx="914400" cy="914400"/>
          </a:xfrm>
          <a:prstGeom prst="rect">
            <a:avLst/>
          </a:prstGeom>
        </p:spPr>
      </p:pic>
      <p:sp>
        <p:nvSpPr>
          <p:cNvPr id="4" name="TextBox 3">
            <a:extLst>
              <a:ext uri="{FF2B5EF4-FFF2-40B4-BE49-F238E27FC236}">
                <a16:creationId xmlns:a16="http://schemas.microsoft.com/office/drawing/2014/main" id="{56A09BE2-130D-6478-0D08-C2E586FB1BDA}"/>
              </a:ext>
            </a:extLst>
          </p:cNvPr>
          <p:cNvSpPr txBox="1"/>
          <p:nvPr/>
        </p:nvSpPr>
        <p:spPr>
          <a:xfrm>
            <a:off x="815638" y="3518879"/>
            <a:ext cx="2672867" cy="646331"/>
          </a:xfrm>
          <a:prstGeom prst="rect">
            <a:avLst/>
          </a:prstGeom>
          <a:noFill/>
        </p:spPr>
        <p:txBody>
          <a:bodyPr wrap="square">
            <a:spAutoFit/>
          </a:bodyPr>
          <a:lstStyle/>
          <a:p>
            <a:r>
              <a:rPr lang="en-US" dirty="0"/>
              <a:t>____________________</a:t>
            </a:r>
            <a:br>
              <a:rPr lang="en-US" dirty="0"/>
            </a:br>
            <a:r>
              <a:rPr lang="en-US" dirty="0"/>
              <a:t>Ocean</a:t>
            </a:r>
          </a:p>
        </p:txBody>
      </p:sp>
    </p:spTree>
    <p:extLst>
      <p:ext uri="{BB962C8B-B14F-4D97-AF65-F5344CB8AC3E}">
        <p14:creationId xmlns:p14="http://schemas.microsoft.com/office/powerpoint/2010/main" val="1352565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80CF156-665B-0F4C-E588-8C755B85E802}"/>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92273"/>
            <a:ext cx="7132321" cy="4746504"/>
          </a:xfrm>
          <a:prstGeom prst="rect">
            <a:avLst/>
          </a:prstGeom>
        </p:spPr>
      </p:pic>
      <p:sp>
        <p:nvSpPr>
          <p:cNvPr id="6" name="TextBox 5">
            <a:extLst>
              <a:ext uri="{FF2B5EF4-FFF2-40B4-BE49-F238E27FC236}">
                <a16:creationId xmlns:a16="http://schemas.microsoft.com/office/drawing/2014/main" id="{FE8555AE-3815-3232-A45A-2E776F8991C4}"/>
              </a:ext>
            </a:extLst>
          </p:cNvPr>
          <p:cNvSpPr txBox="1"/>
          <p:nvPr/>
        </p:nvSpPr>
        <p:spPr>
          <a:xfrm>
            <a:off x="1911193" y="9204741"/>
            <a:ext cx="1792224" cy="215444"/>
          </a:xfrm>
          <a:prstGeom prst="rect">
            <a:avLst/>
          </a:prstGeom>
          <a:noFill/>
        </p:spPr>
        <p:txBody>
          <a:bodyPr wrap="square">
            <a:spAutoFit/>
          </a:bodyPr>
          <a:lstStyle/>
          <a:p>
            <a:r>
              <a:rPr lang="en-US" sz="800" dirty="0">
                <a:latin typeface="AbcTeacher" panose="00000400000000000000" pitchFamily="2" charset="0"/>
              </a:rPr>
              <a:t>©2024PenguinEducationalIceberg.Com </a:t>
            </a:r>
          </a:p>
        </p:txBody>
      </p:sp>
      <p:sp>
        <p:nvSpPr>
          <p:cNvPr id="7" name="TextBox 6">
            <a:extLst>
              <a:ext uri="{FF2B5EF4-FFF2-40B4-BE49-F238E27FC236}">
                <a16:creationId xmlns:a16="http://schemas.microsoft.com/office/drawing/2014/main" id="{FF205D59-47EF-C9A4-FE4D-8E2C686FD795}"/>
              </a:ext>
            </a:extLst>
          </p:cNvPr>
          <p:cNvSpPr txBox="1"/>
          <p:nvPr/>
        </p:nvSpPr>
        <p:spPr>
          <a:xfrm>
            <a:off x="0" y="142747"/>
            <a:ext cx="7315200" cy="338554"/>
          </a:xfrm>
          <a:prstGeom prst="rect">
            <a:avLst/>
          </a:prstGeom>
          <a:noFill/>
        </p:spPr>
        <p:txBody>
          <a:bodyPr wrap="square" rtlCol="0">
            <a:spAutoFit/>
          </a:bodyPr>
          <a:lstStyle/>
          <a:p>
            <a:r>
              <a:rPr lang="en-US" sz="1600" dirty="0"/>
              <a:t>Name____________________________ Date_________________________________</a:t>
            </a:r>
          </a:p>
        </p:txBody>
      </p:sp>
      <p:sp>
        <p:nvSpPr>
          <p:cNvPr id="11" name="TextBox 10">
            <a:extLst>
              <a:ext uri="{FF2B5EF4-FFF2-40B4-BE49-F238E27FC236}">
                <a16:creationId xmlns:a16="http://schemas.microsoft.com/office/drawing/2014/main" id="{81265F64-C9F1-AF66-F0E0-1E516573AE1B}"/>
              </a:ext>
            </a:extLst>
          </p:cNvPr>
          <p:cNvSpPr txBox="1"/>
          <p:nvPr/>
        </p:nvSpPr>
        <p:spPr>
          <a:xfrm>
            <a:off x="182880" y="4873862"/>
            <a:ext cx="7132320" cy="276999"/>
          </a:xfrm>
          <a:prstGeom prst="rect">
            <a:avLst/>
          </a:prstGeom>
          <a:noFill/>
        </p:spPr>
        <p:txBody>
          <a:bodyPr wrap="square">
            <a:spAutoFit/>
          </a:bodyPr>
          <a:lstStyle/>
          <a:p>
            <a:r>
              <a:rPr lang="en-US" sz="1200" dirty="0">
                <a:hlinkClick r:id="rId4">
                  <a:extLst>
                    <a:ext uri="{A12FA001-AC4F-418D-AE19-62706E023703}">
                      <ahyp:hlinkClr xmlns:ahyp="http://schemas.microsoft.com/office/drawing/2018/hyperlinkcolor" val="tx"/>
                    </a:ext>
                  </a:extLst>
                </a:hlinkClick>
              </a:rPr>
              <a:t>https://en.wikipedia.org/wiki/Hawaii_Children's_Discovery_Center#/media/File:USA_Hawaii_location_map.svg</a:t>
            </a:r>
            <a:endParaRPr lang="en-US" sz="1200" dirty="0"/>
          </a:p>
        </p:txBody>
      </p:sp>
      <p:sp>
        <p:nvSpPr>
          <p:cNvPr id="13" name="Rectangle 12">
            <a:extLst>
              <a:ext uri="{FF2B5EF4-FFF2-40B4-BE49-F238E27FC236}">
                <a16:creationId xmlns:a16="http://schemas.microsoft.com/office/drawing/2014/main" id="{3F1F99EB-381A-AC66-45EC-2A3D584580F2}"/>
              </a:ext>
            </a:extLst>
          </p:cNvPr>
          <p:cNvSpPr/>
          <p:nvPr/>
        </p:nvSpPr>
        <p:spPr>
          <a:xfrm>
            <a:off x="458849" y="1167875"/>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1</a:t>
            </a:r>
          </a:p>
        </p:txBody>
      </p:sp>
      <p:sp>
        <p:nvSpPr>
          <p:cNvPr id="14" name="Rectangle 13">
            <a:extLst>
              <a:ext uri="{FF2B5EF4-FFF2-40B4-BE49-F238E27FC236}">
                <a16:creationId xmlns:a16="http://schemas.microsoft.com/office/drawing/2014/main" id="{B13C4187-BDE0-5EC3-96EA-16546FF0F09E}"/>
              </a:ext>
            </a:extLst>
          </p:cNvPr>
          <p:cNvSpPr/>
          <p:nvPr/>
        </p:nvSpPr>
        <p:spPr>
          <a:xfrm>
            <a:off x="1543576" y="879904"/>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2</a:t>
            </a:r>
          </a:p>
        </p:txBody>
      </p:sp>
      <p:sp>
        <p:nvSpPr>
          <p:cNvPr id="15" name="Rectangle 14">
            <a:extLst>
              <a:ext uri="{FF2B5EF4-FFF2-40B4-BE49-F238E27FC236}">
                <a16:creationId xmlns:a16="http://schemas.microsoft.com/office/drawing/2014/main" id="{09CB862A-6314-1C98-FAD4-4DB739C4CFF6}"/>
              </a:ext>
            </a:extLst>
          </p:cNvPr>
          <p:cNvSpPr/>
          <p:nvPr/>
        </p:nvSpPr>
        <p:spPr>
          <a:xfrm>
            <a:off x="2592083" y="998620"/>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3</a:t>
            </a:r>
          </a:p>
        </p:txBody>
      </p:sp>
      <p:sp>
        <p:nvSpPr>
          <p:cNvPr id="16" name="Rectangle 15">
            <a:extLst>
              <a:ext uri="{FF2B5EF4-FFF2-40B4-BE49-F238E27FC236}">
                <a16:creationId xmlns:a16="http://schemas.microsoft.com/office/drawing/2014/main" id="{03DAB99B-4E15-9BA2-93A4-BDDB50515D02}"/>
              </a:ext>
            </a:extLst>
          </p:cNvPr>
          <p:cNvSpPr/>
          <p:nvPr/>
        </p:nvSpPr>
        <p:spPr>
          <a:xfrm>
            <a:off x="4147317" y="1568020"/>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4</a:t>
            </a:r>
          </a:p>
        </p:txBody>
      </p:sp>
      <p:sp>
        <p:nvSpPr>
          <p:cNvPr id="17" name="Rectangle 16">
            <a:extLst>
              <a:ext uri="{FF2B5EF4-FFF2-40B4-BE49-F238E27FC236}">
                <a16:creationId xmlns:a16="http://schemas.microsoft.com/office/drawing/2014/main" id="{81EBB9D3-81A4-4A9B-B50A-7280378046A2}"/>
              </a:ext>
            </a:extLst>
          </p:cNvPr>
          <p:cNvSpPr/>
          <p:nvPr/>
        </p:nvSpPr>
        <p:spPr>
          <a:xfrm>
            <a:off x="3936002" y="2251920"/>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5</a:t>
            </a:r>
          </a:p>
        </p:txBody>
      </p:sp>
      <p:sp>
        <p:nvSpPr>
          <p:cNvPr id="18" name="Rectangle 17">
            <a:extLst>
              <a:ext uri="{FF2B5EF4-FFF2-40B4-BE49-F238E27FC236}">
                <a16:creationId xmlns:a16="http://schemas.microsoft.com/office/drawing/2014/main" id="{75C03CFE-543A-ED89-F9D0-E015120BC211}"/>
              </a:ext>
            </a:extLst>
          </p:cNvPr>
          <p:cNvSpPr/>
          <p:nvPr/>
        </p:nvSpPr>
        <p:spPr>
          <a:xfrm>
            <a:off x="4435217" y="2936241"/>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6</a:t>
            </a:r>
          </a:p>
        </p:txBody>
      </p:sp>
      <p:sp>
        <p:nvSpPr>
          <p:cNvPr id="19" name="Rectangle 18">
            <a:extLst>
              <a:ext uri="{FF2B5EF4-FFF2-40B4-BE49-F238E27FC236}">
                <a16:creationId xmlns:a16="http://schemas.microsoft.com/office/drawing/2014/main" id="{40555A25-FB3B-2D8C-5CAF-103DDCC9DD18}"/>
              </a:ext>
            </a:extLst>
          </p:cNvPr>
          <p:cNvSpPr/>
          <p:nvPr/>
        </p:nvSpPr>
        <p:spPr>
          <a:xfrm>
            <a:off x="5232043" y="1800419"/>
            <a:ext cx="575802" cy="584775"/>
          </a:xfrm>
          <a:prstGeom prst="rect">
            <a:avLst/>
          </a:prstGeom>
          <a:noFill/>
        </p:spPr>
        <p:txBody>
          <a:bodyPr wrap="square" lIns="91440" tIns="45720" rIns="91440" bIns="45720">
            <a:spAutoFit/>
          </a:bodyPr>
          <a:lstStyle/>
          <a:p>
            <a:pPr algn="ctr"/>
            <a:r>
              <a:rPr lang="en-US" sz="3200" b="1" cap="none" spc="0" dirty="0">
                <a:ln w="0"/>
                <a:solidFill>
                  <a:schemeClr val="tx1"/>
                </a:solidFill>
                <a:latin typeface="AbcPrint" panose="00000400000000000000" pitchFamily="2" charset="0"/>
              </a:rPr>
              <a:t>7</a:t>
            </a:r>
          </a:p>
        </p:txBody>
      </p:sp>
      <p:sp>
        <p:nvSpPr>
          <p:cNvPr id="20" name="Rectangle 19">
            <a:extLst>
              <a:ext uri="{FF2B5EF4-FFF2-40B4-BE49-F238E27FC236}">
                <a16:creationId xmlns:a16="http://schemas.microsoft.com/office/drawing/2014/main" id="{0DF484DE-498B-9DF8-2F78-C8DF2173D642}"/>
              </a:ext>
            </a:extLst>
          </p:cNvPr>
          <p:cNvSpPr/>
          <p:nvPr/>
        </p:nvSpPr>
        <p:spPr>
          <a:xfrm>
            <a:off x="5038614" y="4051993"/>
            <a:ext cx="575802" cy="584775"/>
          </a:xfrm>
          <a:prstGeom prst="rect">
            <a:avLst/>
          </a:prstGeom>
          <a:noFill/>
        </p:spPr>
        <p:txBody>
          <a:bodyPr wrap="square" lIns="91440" tIns="45720" rIns="91440" bIns="45720">
            <a:spAutoFit/>
          </a:bodyPr>
          <a:lstStyle/>
          <a:p>
            <a:pPr algn="ctr"/>
            <a:r>
              <a:rPr lang="en-US" sz="3200" b="1" dirty="0">
                <a:ln w="0"/>
                <a:latin typeface="AbcPrint" panose="00000400000000000000" pitchFamily="2" charset="0"/>
              </a:rPr>
              <a:t>8</a:t>
            </a:r>
            <a:endParaRPr lang="en-US" sz="3200" b="1" cap="none" spc="0" dirty="0">
              <a:ln w="0"/>
              <a:solidFill>
                <a:schemeClr val="tx1"/>
              </a:solidFill>
              <a:latin typeface="AbcPrint" panose="00000400000000000000" pitchFamily="2" charset="0"/>
            </a:endParaRPr>
          </a:p>
        </p:txBody>
      </p:sp>
      <p:sp>
        <p:nvSpPr>
          <p:cNvPr id="21" name="TextBox 20">
            <a:extLst>
              <a:ext uri="{FF2B5EF4-FFF2-40B4-BE49-F238E27FC236}">
                <a16:creationId xmlns:a16="http://schemas.microsoft.com/office/drawing/2014/main" id="{E4E56BD0-00AB-A247-F229-2308AF03ED95}"/>
              </a:ext>
            </a:extLst>
          </p:cNvPr>
          <p:cNvSpPr txBox="1"/>
          <p:nvPr/>
        </p:nvSpPr>
        <p:spPr>
          <a:xfrm>
            <a:off x="1085455" y="5495257"/>
            <a:ext cx="2133234" cy="3539430"/>
          </a:xfrm>
          <a:custGeom>
            <a:avLst/>
            <a:gdLst>
              <a:gd name="connsiteX0" fmla="*/ 0 w 2133234"/>
              <a:gd name="connsiteY0" fmla="*/ 0 h 3539430"/>
              <a:gd name="connsiteX1" fmla="*/ 511976 w 2133234"/>
              <a:gd name="connsiteY1" fmla="*/ 0 h 3539430"/>
              <a:gd name="connsiteX2" fmla="*/ 981288 w 2133234"/>
              <a:gd name="connsiteY2" fmla="*/ 0 h 3539430"/>
              <a:gd name="connsiteX3" fmla="*/ 1557261 w 2133234"/>
              <a:gd name="connsiteY3" fmla="*/ 0 h 3539430"/>
              <a:gd name="connsiteX4" fmla="*/ 2133234 w 2133234"/>
              <a:gd name="connsiteY4" fmla="*/ 0 h 3539430"/>
              <a:gd name="connsiteX5" fmla="*/ 2133234 w 2133234"/>
              <a:gd name="connsiteY5" fmla="*/ 554511 h 3539430"/>
              <a:gd name="connsiteX6" fmla="*/ 2133234 w 2133234"/>
              <a:gd name="connsiteY6" fmla="*/ 1073627 h 3539430"/>
              <a:gd name="connsiteX7" fmla="*/ 2133234 w 2133234"/>
              <a:gd name="connsiteY7" fmla="*/ 1663532 h 3539430"/>
              <a:gd name="connsiteX8" fmla="*/ 2133234 w 2133234"/>
              <a:gd name="connsiteY8" fmla="*/ 2253437 h 3539430"/>
              <a:gd name="connsiteX9" fmla="*/ 2133234 w 2133234"/>
              <a:gd name="connsiteY9" fmla="*/ 2772553 h 3539430"/>
              <a:gd name="connsiteX10" fmla="*/ 2133234 w 2133234"/>
              <a:gd name="connsiteY10" fmla="*/ 3539430 h 3539430"/>
              <a:gd name="connsiteX11" fmla="*/ 1599926 w 2133234"/>
              <a:gd name="connsiteY11" fmla="*/ 3539430 h 3539430"/>
              <a:gd name="connsiteX12" fmla="*/ 1087949 w 2133234"/>
              <a:gd name="connsiteY12" fmla="*/ 3539430 h 3539430"/>
              <a:gd name="connsiteX13" fmla="*/ 511976 w 2133234"/>
              <a:gd name="connsiteY13" fmla="*/ 3539430 h 3539430"/>
              <a:gd name="connsiteX14" fmla="*/ 0 w 2133234"/>
              <a:gd name="connsiteY14" fmla="*/ 3539430 h 3539430"/>
              <a:gd name="connsiteX15" fmla="*/ 0 w 2133234"/>
              <a:gd name="connsiteY15" fmla="*/ 3020314 h 3539430"/>
              <a:gd name="connsiteX16" fmla="*/ 0 w 2133234"/>
              <a:gd name="connsiteY16" fmla="*/ 2430409 h 3539430"/>
              <a:gd name="connsiteX17" fmla="*/ 0 w 2133234"/>
              <a:gd name="connsiteY17" fmla="*/ 1875898 h 3539430"/>
              <a:gd name="connsiteX18" fmla="*/ 0 w 2133234"/>
              <a:gd name="connsiteY18" fmla="*/ 1392176 h 3539430"/>
              <a:gd name="connsiteX19" fmla="*/ 0 w 2133234"/>
              <a:gd name="connsiteY19" fmla="*/ 873059 h 3539430"/>
              <a:gd name="connsiteX20" fmla="*/ 0 w 2133234"/>
              <a:gd name="connsiteY20" fmla="*/ 0 h 353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3234" h="3539430" extrusionOk="0">
                <a:moveTo>
                  <a:pt x="0" y="0"/>
                </a:moveTo>
                <a:cubicBezTo>
                  <a:pt x="208603" y="-45166"/>
                  <a:pt x="337723" y="11002"/>
                  <a:pt x="511976" y="0"/>
                </a:cubicBezTo>
                <a:cubicBezTo>
                  <a:pt x="686229" y="-11002"/>
                  <a:pt x="785739" y="28828"/>
                  <a:pt x="981288" y="0"/>
                </a:cubicBezTo>
                <a:cubicBezTo>
                  <a:pt x="1176837" y="-28828"/>
                  <a:pt x="1385166" y="14287"/>
                  <a:pt x="1557261" y="0"/>
                </a:cubicBezTo>
                <a:cubicBezTo>
                  <a:pt x="1729356" y="-14287"/>
                  <a:pt x="1964835" y="45832"/>
                  <a:pt x="2133234" y="0"/>
                </a:cubicBezTo>
                <a:cubicBezTo>
                  <a:pt x="2190475" y="239375"/>
                  <a:pt x="2123064" y="290177"/>
                  <a:pt x="2133234" y="554511"/>
                </a:cubicBezTo>
                <a:cubicBezTo>
                  <a:pt x="2143404" y="818845"/>
                  <a:pt x="2071066" y="880551"/>
                  <a:pt x="2133234" y="1073627"/>
                </a:cubicBezTo>
                <a:cubicBezTo>
                  <a:pt x="2195402" y="1266703"/>
                  <a:pt x="2133209" y="1520234"/>
                  <a:pt x="2133234" y="1663532"/>
                </a:cubicBezTo>
                <a:cubicBezTo>
                  <a:pt x="2133259" y="1806831"/>
                  <a:pt x="2123031" y="1992142"/>
                  <a:pt x="2133234" y="2253437"/>
                </a:cubicBezTo>
                <a:cubicBezTo>
                  <a:pt x="2143437" y="2514732"/>
                  <a:pt x="2109981" y="2577338"/>
                  <a:pt x="2133234" y="2772553"/>
                </a:cubicBezTo>
                <a:cubicBezTo>
                  <a:pt x="2156487" y="2967768"/>
                  <a:pt x="2097854" y="3238184"/>
                  <a:pt x="2133234" y="3539430"/>
                </a:cubicBezTo>
                <a:cubicBezTo>
                  <a:pt x="1986667" y="3590068"/>
                  <a:pt x="1842374" y="3498963"/>
                  <a:pt x="1599926" y="3539430"/>
                </a:cubicBezTo>
                <a:cubicBezTo>
                  <a:pt x="1357478" y="3579897"/>
                  <a:pt x="1277237" y="3509496"/>
                  <a:pt x="1087949" y="3539430"/>
                </a:cubicBezTo>
                <a:cubicBezTo>
                  <a:pt x="898661" y="3569364"/>
                  <a:pt x="695809" y="3481911"/>
                  <a:pt x="511976" y="3539430"/>
                </a:cubicBezTo>
                <a:cubicBezTo>
                  <a:pt x="328143" y="3596949"/>
                  <a:pt x="250391" y="3537410"/>
                  <a:pt x="0" y="3539430"/>
                </a:cubicBezTo>
                <a:cubicBezTo>
                  <a:pt x="-41101" y="3331139"/>
                  <a:pt x="6974" y="3214215"/>
                  <a:pt x="0" y="3020314"/>
                </a:cubicBezTo>
                <a:cubicBezTo>
                  <a:pt x="-6974" y="2826413"/>
                  <a:pt x="57042" y="2697603"/>
                  <a:pt x="0" y="2430409"/>
                </a:cubicBezTo>
                <a:cubicBezTo>
                  <a:pt x="-57042" y="2163216"/>
                  <a:pt x="3989" y="1995067"/>
                  <a:pt x="0" y="1875898"/>
                </a:cubicBezTo>
                <a:cubicBezTo>
                  <a:pt x="-3989" y="1756729"/>
                  <a:pt x="36314" y="1633428"/>
                  <a:pt x="0" y="1392176"/>
                </a:cubicBezTo>
                <a:cubicBezTo>
                  <a:pt x="-36314" y="1150924"/>
                  <a:pt x="49281" y="1109351"/>
                  <a:pt x="0" y="873059"/>
                </a:cubicBezTo>
                <a:cubicBezTo>
                  <a:pt x="-49281" y="636767"/>
                  <a:pt x="92554" y="350239"/>
                  <a:pt x="0" y="0"/>
                </a:cubicBezTo>
                <a:close/>
              </a:path>
            </a:pathLst>
          </a:custGeom>
          <a:noFill/>
          <a:ln w="47625">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en-US" sz="2800" spc="300" dirty="0">
                <a:latin typeface="AbcPrint" panose="00000400000000000000" pitchFamily="2" charset="0"/>
              </a:rPr>
              <a:t>Hawaii</a:t>
            </a:r>
            <a:br>
              <a:rPr lang="en-US" sz="2800" spc="300" dirty="0">
                <a:latin typeface="AbcPrint" panose="00000400000000000000" pitchFamily="2" charset="0"/>
              </a:rPr>
            </a:br>
            <a:r>
              <a:rPr lang="en-US" sz="2800" spc="300" dirty="0">
                <a:latin typeface="AbcPrint" panose="00000400000000000000" pitchFamily="2" charset="0"/>
              </a:rPr>
              <a:t>Oahu</a:t>
            </a:r>
          </a:p>
          <a:p>
            <a:pPr algn="ctr"/>
            <a:r>
              <a:rPr lang="en-US" sz="2800" spc="300" dirty="0">
                <a:latin typeface="AbcPrint" panose="00000400000000000000" pitchFamily="2" charset="0"/>
              </a:rPr>
              <a:t>Maui Lanai</a:t>
            </a:r>
          </a:p>
          <a:p>
            <a:pPr algn="ctr"/>
            <a:r>
              <a:rPr lang="en-US" sz="2800" spc="300" dirty="0">
                <a:latin typeface="AbcPrint" panose="00000400000000000000" pitchFamily="2" charset="0"/>
              </a:rPr>
              <a:t>Kauai Kahoolawe</a:t>
            </a:r>
            <a:br>
              <a:rPr lang="en-US" sz="2800" spc="300" dirty="0">
                <a:latin typeface="AbcPrint" panose="00000400000000000000" pitchFamily="2" charset="0"/>
              </a:rPr>
            </a:br>
            <a:r>
              <a:rPr lang="en-US" sz="2800" spc="300" dirty="0">
                <a:latin typeface="AbcPrint" panose="00000400000000000000" pitchFamily="2" charset="0"/>
              </a:rPr>
              <a:t>Molokai</a:t>
            </a:r>
            <a:br>
              <a:rPr lang="en-US" sz="2800" spc="300" dirty="0">
                <a:latin typeface="AbcPrint" panose="00000400000000000000" pitchFamily="2" charset="0"/>
              </a:rPr>
            </a:br>
            <a:r>
              <a:rPr lang="en-US" sz="2800" spc="300" dirty="0">
                <a:latin typeface="AbcPrint" panose="00000400000000000000" pitchFamily="2" charset="0"/>
              </a:rPr>
              <a:t>Niihau </a:t>
            </a:r>
          </a:p>
        </p:txBody>
      </p:sp>
      <p:pic>
        <p:nvPicPr>
          <p:cNvPr id="4" name="Graphic 3" descr="Hibiscus outline">
            <a:extLst>
              <a:ext uri="{FF2B5EF4-FFF2-40B4-BE49-F238E27FC236}">
                <a16:creationId xmlns:a16="http://schemas.microsoft.com/office/drawing/2014/main" id="{7282FE55-883A-77C8-DDF6-1FE9AEE310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385907">
            <a:off x="146728" y="5324443"/>
            <a:ext cx="1144524" cy="1144524"/>
          </a:xfrm>
          <a:prstGeom prst="rect">
            <a:avLst/>
          </a:prstGeom>
        </p:spPr>
      </p:pic>
      <p:pic>
        <p:nvPicPr>
          <p:cNvPr id="5" name="Graphic 4" descr="Hibiscus outline">
            <a:extLst>
              <a:ext uri="{FF2B5EF4-FFF2-40B4-BE49-F238E27FC236}">
                <a16:creationId xmlns:a16="http://schemas.microsoft.com/office/drawing/2014/main" id="{877257EA-02F2-44F9-E22D-01E75B8DEB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587288">
            <a:off x="3079942" y="7793422"/>
            <a:ext cx="1216978" cy="1144524"/>
          </a:xfrm>
          <a:prstGeom prst="rect">
            <a:avLst/>
          </a:prstGeom>
        </p:spPr>
      </p:pic>
      <p:pic>
        <p:nvPicPr>
          <p:cNvPr id="8" name="Graphic 7" descr="Hibiscus outline">
            <a:extLst>
              <a:ext uri="{FF2B5EF4-FFF2-40B4-BE49-F238E27FC236}">
                <a16:creationId xmlns:a16="http://schemas.microsoft.com/office/drawing/2014/main" id="{0E25F332-CC60-08E5-95EA-3E182A7097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495980">
            <a:off x="3081301" y="5364947"/>
            <a:ext cx="1324255" cy="1144524"/>
          </a:xfrm>
          <a:prstGeom prst="rect">
            <a:avLst/>
          </a:prstGeom>
        </p:spPr>
      </p:pic>
      <p:pic>
        <p:nvPicPr>
          <p:cNvPr id="10" name="Graphic 9" descr="Hibiscus outline">
            <a:extLst>
              <a:ext uri="{FF2B5EF4-FFF2-40B4-BE49-F238E27FC236}">
                <a16:creationId xmlns:a16="http://schemas.microsoft.com/office/drawing/2014/main" id="{05424A10-7EE3-2E4B-A885-65E0DE9B98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353786">
            <a:off x="99136" y="7511298"/>
            <a:ext cx="1144524" cy="1144524"/>
          </a:xfrm>
          <a:prstGeom prst="rect">
            <a:avLst/>
          </a:prstGeom>
        </p:spPr>
      </p:pic>
      <p:pic>
        <p:nvPicPr>
          <p:cNvPr id="12" name="Graphic 11" descr="Frangipani with solid fill">
            <a:extLst>
              <a:ext uri="{FF2B5EF4-FFF2-40B4-BE49-F238E27FC236}">
                <a16:creationId xmlns:a16="http://schemas.microsoft.com/office/drawing/2014/main" id="{6DEE17EC-41CF-7FFA-A18A-C8F2D7AB58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72992" y="6661162"/>
            <a:ext cx="1104900" cy="1104900"/>
          </a:xfrm>
          <a:prstGeom prst="rect">
            <a:avLst/>
          </a:prstGeom>
        </p:spPr>
      </p:pic>
      <p:pic>
        <p:nvPicPr>
          <p:cNvPr id="22" name="Graphic 21" descr="Frangipani with solid fill">
            <a:extLst>
              <a:ext uri="{FF2B5EF4-FFF2-40B4-BE49-F238E27FC236}">
                <a16:creationId xmlns:a16="http://schemas.microsoft.com/office/drawing/2014/main" id="{7641A619-4677-ABAA-1311-D5B24726BFB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4592" y="6503707"/>
            <a:ext cx="914400" cy="914400"/>
          </a:xfrm>
          <a:prstGeom prst="rect">
            <a:avLst/>
          </a:prstGeom>
        </p:spPr>
      </p:pic>
      <p:pic>
        <p:nvPicPr>
          <p:cNvPr id="23" name="Graphic 22" descr="Frangipani with solid fill">
            <a:extLst>
              <a:ext uri="{FF2B5EF4-FFF2-40B4-BE49-F238E27FC236}">
                <a16:creationId xmlns:a16="http://schemas.microsoft.com/office/drawing/2014/main" id="{0C3E3157-F9E1-2451-85EB-A23A17108A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950250">
            <a:off x="621149" y="8521602"/>
            <a:ext cx="914400" cy="914400"/>
          </a:xfrm>
          <a:prstGeom prst="rect">
            <a:avLst/>
          </a:prstGeom>
        </p:spPr>
      </p:pic>
      <p:sp>
        <p:nvSpPr>
          <p:cNvPr id="24" name="TextBox 23">
            <a:extLst>
              <a:ext uri="{FF2B5EF4-FFF2-40B4-BE49-F238E27FC236}">
                <a16:creationId xmlns:a16="http://schemas.microsoft.com/office/drawing/2014/main" id="{BC20AFCD-0234-A8E5-3D49-90F8D598DC17}"/>
              </a:ext>
            </a:extLst>
          </p:cNvPr>
          <p:cNvSpPr txBox="1"/>
          <p:nvPr/>
        </p:nvSpPr>
        <p:spPr>
          <a:xfrm>
            <a:off x="4048391" y="5291635"/>
            <a:ext cx="3164589" cy="4031873"/>
          </a:xfrm>
          <a:prstGeom prst="rect">
            <a:avLst/>
          </a:prstGeom>
          <a:noFill/>
        </p:spPr>
        <p:txBody>
          <a:bodyPr wrap="square">
            <a:spAutoFit/>
          </a:bodyPr>
          <a:lstStyle/>
          <a:p>
            <a:r>
              <a:rPr lang="pt-BR" sz="1600" dirty="0">
                <a:latin typeface="AbcPrint" panose="00000400000000000000" pitchFamily="2" charset="0"/>
                <a:ea typeface="Times New Roman" panose="02020603050405020304" pitchFamily="18" charset="0"/>
                <a:cs typeface="Times New Roman" panose="02020603050405020304" pitchFamily="18" charset="0"/>
              </a:rPr>
              <a:t>Name the Eight Major Islands of Hawaii</a:t>
            </a:r>
            <a:br>
              <a:rPr lang="pt-BR" sz="2800" dirty="0">
                <a:latin typeface="AbcPrintLined" panose="00000400000000000000" pitchFamily="2" charset="0"/>
                <a:ea typeface="Times New Roman" panose="02020603050405020304" pitchFamily="18" charset="0"/>
                <a:cs typeface="Times New Roman" panose="02020603050405020304" pitchFamily="18" charset="0"/>
              </a:rPr>
            </a:br>
            <a:r>
              <a:rPr lang="pt-BR" sz="2800" dirty="0">
                <a:latin typeface="AbcPrint" panose="00000400000000000000" pitchFamily="2" charset="0"/>
                <a:ea typeface="Times New Roman" panose="02020603050405020304" pitchFamily="18" charset="0"/>
                <a:cs typeface="Times New Roman" panose="02020603050405020304" pitchFamily="18" charset="0"/>
              </a:rPr>
              <a:t>1. ______________</a:t>
            </a:r>
            <a:br>
              <a:rPr lang="pt-BR" sz="2800" dirty="0">
                <a:latin typeface="AbcPrint" panose="00000400000000000000" pitchFamily="2" charset="0"/>
                <a:ea typeface="Times New Roman" panose="02020603050405020304" pitchFamily="18" charset="0"/>
                <a:cs typeface="Times New Roman" panose="02020603050405020304" pitchFamily="18" charset="0"/>
              </a:rPr>
            </a:br>
            <a:r>
              <a:rPr lang="pt-BR" sz="2800" dirty="0">
                <a:latin typeface="AbcPrint" panose="00000400000000000000" pitchFamily="2" charset="0"/>
                <a:ea typeface="Times New Roman" panose="02020603050405020304" pitchFamily="18" charset="0"/>
                <a:cs typeface="Times New Roman" panose="02020603050405020304" pitchFamily="18" charset="0"/>
              </a:rPr>
              <a:t>2. ______________</a:t>
            </a:r>
            <a:br>
              <a:rPr lang="pt-BR" sz="2800" dirty="0">
                <a:latin typeface="AbcPrint" panose="00000400000000000000" pitchFamily="2" charset="0"/>
                <a:ea typeface="Times New Roman" panose="02020603050405020304" pitchFamily="18" charset="0"/>
                <a:cs typeface="Times New Roman" panose="02020603050405020304" pitchFamily="18" charset="0"/>
              </a:rPr>
            </a:br>
            <a:r>
              <a:rPr lang="pt-BR" sz="2800" dirty="0">
                <a:latin typeface="AbcPrint" panose="00000400000000000000" pitchFamily="2" charset="0"/>
                <a:ea typeface="Times New Roman" panose="02020603050405020304" pitchFamily="18" charset="0"/>
                <a:cs typeface="Times New Roman" panose="02020603050405020304" pitchFamily="18" charset="0"/>
              </a:rPr>
              <a:t>3. ______________</a:t>
            </a:r>
          </a:p>
          <a:p>
            <a:r>
              <a:rPr lang="pt-BR" sz="2800" dirty="0">
                <a:latin typeface="AbcPrint" panose="00000400000000000000" pitchFamily="2" charset="0"/>
                <a:ea typeface="Times New Roman" panose="02020603050405020304" pitchFamily="18" charset="0"/>
                <a:cs typeface="Times New Roman" panose="02020603050405020304" pitchFamily="18" charset="0"/>
              </a:rPr>
              <a:t>4. ______________</a:t>
            </a:r>
            <a:br>
              <a:rPr lang="pt-BR" sz="2800" dirty="0">
                <a:latin typeface="AbcPrint" panose="00000400000000000000" pitchFamily="2" charset="0"/>
                <a:ea typeface="Times New Roman" panose="02020603050405020304" pitchFamily="18" charset="0"/>
                <a:cs typeface="Times New Roman" panose="02020603050405020304" pitchFamily="18" charset="0"/>
              </a:rPr>
            </a:br>
            <a:r>
              <a:rPr lang="pt-BR" sz="2800" dirty="0">
                <a:latin typeface="AbcPrint" panose="00000400000000000000" pitchFamily="2" charset="0"/>
                <a:ea typeface="Times New Roman" panose="02020603050405020304" pitchFamily="18" charset="0"/>
                <a:cs typeface="Times New Roman" panose="02020603050405020304" pitchFamily="18" charset="0"/>
              </a:rPr>
              <a:t>5. ______________</a:t>
            </a:r>
            <a:br>
              <a:rPr lang="pt-BR" sz="2800" dirty="0">
                <a:latin typeface="AbcPrint" panose="00000400000000000000" pitchFamily="2" charset="0"/>
                <a:ea typeface="Times New Roman" panose="02020603050405020304" pitchFamily="18" charset="0"/>
                <a:cs typeface="Times New Roman" panose="02020603050405020304" pitchFamily="18" charset="0"/>
              </a:rPr>
            </a:br>
            <a:r>
              <a:rPr lang="pt-BR" sz="2800" dirty="0">
                <a:latin typeface="AbcPrint" panose="00000400000000000000" pitchFamily="2" charset="0"/>
                <a:ea typeface="Times New Roman" panose="02020603050405020304" pitchFamily="18" charset="0"/>
                <a:cs typeface="Times New Roman" panose="02020603050405020304" pitchFamily="18" charset="0"/>
              </a:rPr>
              <a:t>6. ______________</a:t>
            </a:r>
          </a:p>
          <a:p>
            <a:r>
              <a:rPr lang="pt-BR" sz="2800" dirty="0">
                <a:latin typeface="AbcPrint" panose="00000400000000000000" pitchFamily="2" charset="0"/>
                <a:cs typeface="Times New Roman" panose="02020603050405020304" pitchFamily="18" charset="0"/>
              </a:rPr>
              <a:t>7. ______________</a:t>
            </a:r>
          </a:p>
          <a:p>
            <a:r>
              <a:rPr lang="pt-BR" sz="2800" dirty="0">
                <a:latin typeface="AbcPrint" panose="00000400000000000000" pitchFamily="2" charset="0"/>
                <a:cs typeface="Times New Roman" panose="02020603050405020304" pitchFamily="18" charset="0"/>
              </a:rPr>
              <a:t>8. ______________</a:t>
            </a:r>
            <a:endParaRPr lang="en-US" sz="2800" dirty="0">
              <a:latin typeface="AbcPrint" panose="00000400000000000000" pitchFamily="2" charset="0"/>
            </a:endParaRPr>
          </a:p>
        </p:txBody>
      </p:sp>
      <p:sp>
        <p:nvSpPr>
          <p:cNvPr id="25" name="TextBox 24">
            <a:extLst>
              <a:ext uri="{FF2B5EF4-FFF2-40B4-BE49-F238E27FC236}">
                <a16:creationId xmlns:a16="http://schemas.microsoft.com/office/drawing/2014/main" id="{D6D840F3-E2B3-F4D7-D220-DBAEF228F4A9}"/>
              </a:ext>
            </a:extLst>
          </p:cNvPr>
          <p:cNvSpPr txBox="1"/>
          <p:nvPr/>
        </p:nvSpPr>
        <p:spPr>
          <a:xfrm>
            <a:off x="875793" y="3425845"/>
            <a:ext cx="2487169" cy="646331"/>
          </a:xfrm>
          <a:prstGeom prst="rect">
            <a:avLst/>
          </a:prstGeom>
          <a:noFill/>
        </p:spPr>
        <p:txBody>
          <a:bodyPr wrap="square" rtlCol="0">
            <a:spAutoFit/>
          </a:bodyPr>
          <a:lstStyle/>
          <a:p>
            <a:r>
              <a:rPr lang="en-US" dirty="0"/>
              <a:t>____________________</a:t>
            </a:r>
            <a:br>
              <a:rPr lang="en-US" dirty="0"/>
            </a:br>
            <a:r>
              <a:rPr lang="en-US" dirty="0"/>
              <a:t>Ocean</a:t>
            </a:r>
          </a:p>
        </p:txBody>
      </p:sp>
    </p:spTree>
    <p:extLst>
      <p:ext uri="{BB962C8B-B14F-4D97-AF65-F5344CB8AC3E}">
        <p14:creationId xmlns:p14="http://schemas.microsoft.com/office/powerpoint/2010/main" val="2812182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with flowers and numbers&#10;&#10;Description automatically generated">
            <a:extLst>
              <a:ext uri="{FF2B5EF4-FFF2-40B4-BE49-F238E27FC236}">
                <a16:creationId xmlns:a16="http://schemas.microsoft.com/office/drawing/2014/main" id="{6C669101-BFD9-5D8D-BF9D-44F8120596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3293576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oster&#10;&#10;Description automatically generated">
            <a:extLst>
              <a:ext uri="{FF2B5EF4-FFF2-40B4-BE49-F238E27FC236}">
                <a16:creationId xmlns:a16="http://schemas.microsoft.com/office/drawing/2014/main" id="{6E463E07-E386-B6B0-610F-CF3ADF2F5A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493528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words on a blue background&#10;&#10;Description automatically generated">
            <a:extLst>
              <a:ext uri="{FF2B5EF4-FFF2-40B4-BE49-F238E27FC236}">
                <a16:creationId xmlns:a16="http://schemas.microsoft.com/office/drawing/2014/main" id="{BBC4CD27-5062-EEF6-A50F-E028386592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972115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lack text&#10;&#10;Description automatically generated">
            <a:extLst>
              <a:ext uri="{FF2B5EF4-FFF2-40B4-BE49-F238E27FC236}">
                <a16:creationId xmlns:a16="http://schemas.microsoft.com/office/drawing/2014/main" id="{364DE125-C698-BFFA-E9D0-DC31D6F005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2916205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words on a blue background&#10;&#10;Description automatically generated">
            <a:extLst>
              <a:ext uri="{FF2B5EF4-FFF2-40B4-BE49-F238E27FC236}">
                <a16:creationId xmlns:a16="http://schemas.microsoft.com/office/drawing/2014/main" id="{7C0642FE-81C6-7B7A-5B5F-DB770748C6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4244225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words on a blue background&#10;&#10;Description automatically generated">
            <a:extLst>
              <a:ext uri="{FF2B5EF4-FFF2-40B4-BE49-F238E27FC236}">
                <a16:creationId xmlns:a16="http://schemas.microsoft.com/office/drawing/2014/main" id="{91B82BCD-66DD-69D3-5E72-B4FF91935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2997291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nguin with a flower on it&#10;&#10;Description automatically generated">
            <a:extLst>
              <a:ext uri="{FF2B5EF4-FFF2-40B4-BE49-F238E27FC236}">
                <a16:creationId xmlns:a16="http://schemas.microsoft.com/office/drawing/2014/main" id="{344BE0B1-00A5-E5AD-DCB9-37B4E5E96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3240920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words on a blue background&#10;&#10;Description automatically generated">
            <a:extLst>
              <a:ext uri="{FF2B5EF4-FFF2-40B4-BE49-F238E27FC236}">
                <a16:creationId xmlns:a16="http://schemas.microsoft.com/office/drawing/2014/main" id="{62FD9368-2938-AFAD-0539-29AA2D388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2295095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names of the same name&#10;&#10;Description automatically generated with medium confidence">
            <a:extLst>
              <a:ext uri="{FF2B5EF4-FFF2-40B4-BE49-F238E27FC236}">
                <a16:creationId xmlns:a16="http://schemas.microsoft.com/office/drawing/2014/main" id="{4F0021E2-3834-E64E-32E0-04B7E5411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2195902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lack text&#10;&#10;Description automatically generated">
            <a:extLst>
              <a:ext uri="{FF2B5EF4-FFF2-40B4-BE49-F238E27FC236}">
                <a16:creationId xmlns:a16="http://schemas.microsoft.com/office/drawing/2014/main" id="{7736A2FB-0A54-6A27-BC01-419F0D333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3635208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sign with black text&#10;&#10;Description automatically generated">
            <a:extLst>
              <a:ext uri="{FF2B5EF4-FFF2-40B4-BE49-F238E27FC236}">
                <a16:creationId xmlns:a16="http://schemas.microsoft.com/office/drawing/2014/main" id="{D0196CED-9FD5-EEE7-EF4F-2FAD15158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461276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several words&#10;&#10;Description automatically generated">
            <a:extLst>
              <a:ext uri="{FF2B5EF4-FFF2-40B4-BE49-F238E27FC236}">
                <a16:creationId xmlns:a16="http://schemas.microsoft.com/office/drawing/2014/main" id="{2D40862D-7B87-07E3-C1EB-E35AF0BFE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800957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words on a blue background&#10;&#10;Description automatically generated">
            <a:extLst>
              <a:ext uri="{FF2B5EF4-FFF2-40B4-BE49-F238E27FC236}">
                <a16:creationId xmlns:a16="http://schemas.microsoft.com/office/drawing/2014/main" id="{EA0CEE17-F24C-32D0-CA33-2E482D138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3966658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ell phone screen&#10;&#10;Description automatically generated">
            <a:extLst>
              <a:ext uri="{FF2B5EF4-FFF2-40B4-BE49-F238E27FC236}">
                <a16:creationId xmlns:a16="http://schemas.microsoft.com/office/drawing/2014/main" id="{00859123-83EE-25A7-0F41-003C21DD3E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946780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lack text&#10;&#10;Description automatically generated">
            <a:extLst>
              <a:ext uri="{FF2B5EF4-FFF2-40B4-BE49-F238E27FC236}">
                <a16:creationId xmlns:a16="http://schemas.microsoft.com/office/drawing/2014/main" id="{7B08D34B-885C-45DE-2086-21A8B89B8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1636745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lack text&#10;&#10;Description automatically generated">
            <a:extLst>
              <a:ext uri="{FF2B5EF4-FFF2-40B4-BE49-F238E27FC236}">
                <a16:creationId xmlns:a16="http://schemas.microsoft.com/office/drawing/2014/main" id="{93E50D81-C937-259E-0DD1-89AB10AAC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4064667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lack text&#10;&#10;Description automatically generated">
            <a:extLst>
              <a:ext uri="{FF2B5EF4-FFF2-40B4-BE49-F238E27FC236}">
                <a16:creationId xmlns:a16="http://schemas.microsoft.com/office/drawing/2014/main" id="{AC823336-3F08-8701-244A-F20476E79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44132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ebsite&#10;&#10;Description automatically generated">
            <a:extLst>
              <a:ext uri="{FF2B5EF4-FFF2-40B4-BE49-F238E27FC236}">
                <a16:creationId xmlns:a16="http://schemas.microsoft.com/office/drawing/2014/main" id="{7837949D-061E-8BA8-1463-1CAF40A6AE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
        <p:nvSpPr>
          <p:cNvPr id="4" name="TextBox 3">
            <a:extLst>
              <a:ext uri="{FF2B5EF4-FFF2-40B4-BE49-F238E27FC236}">
                <a16:creationId xmlns:a16="http://schemas.microsoft.com/office/drawing/2014/main" id="{051AA5ED-FD65-F679-4785-401655F9FFD3}"/>
              </a:ext>
            </a:extLst>
          </p:cNvPr>
          <p:cNvSpPr txBox="1"/>
          <p:nvPr/>
        </p:nvSpPr>
        <p:spPr>
          <a:xfrm>
            <a:off x="365760" y="1682246"/>
            <a:ext cx="6205728" cy="2215991"/>
          </a:xfrm>
          <a:prstGeom prst="rect">
            <a:avLst/>
          </a:prstGeom>
          <a:noFill/>
        </p:spPr>
        <p:txBody>
          <a:bodyPr wrap="square" rtlCol="0">
            <a:spAutoFit/>
          </a:bodyPr>
          <a:lstStyle/>
          <a:p>
            <a:pPr>
              <a:lnSpc>
                <a:spcPct val="150000"/>
              </a:lnSpc>
            </a:pPr>
            <a:r>
              <a:rPr lang="en-US" sz="1600" dirty="0">
                <a:latin typeface="Arial Narrow" panose="020B0606020202030204" pitchFamily="34" charset="0"/>
                <a:hlinkClick r:id="rId3">
                  <a:extLst>
                    <a:ext uri="{A12FA001-AC4F-418D-AE19-62706E023703}">
                      <ahyp:hlinkClr xmlns:ahyp="http://schemas.microsoft.com/office/drawing/2018/hyperlinkcolor" val="tx"/>
                    </a:ext>
                  </a:extLst>
                </a:hlinkClick>
              </a:rPr>
              <a:t>https://en.wikipedia.org/wiki/Hawaii_Children's_Discovery_Center#/media/File:USA_Hawaii_location_map.svg</a:t>
            </a:r>
            <a:r>
              <a:rPr lang="en-US" sz="1600" dirty="0">
                <a:latin typeface="Arial Narrow" panose="020B0606020202030204" pitchFamily="34" charset="0"/>
              </a:rPr>
              <a:t> </a:t>
            </a:r>
          </a:p>
          <a:p>
            <a:pPr>
              <a:lnSpc>
                <a:spcPct val="150000"/>
              </a:lnSpc>
            </a:pPr>
            <a:r>
              <a:rPr lang="en-US" sz="1600" dirty="0">
                <a:latin typeface="Arial Narrow" panose="020B0606020202030204" pitchFamily="34" charset="0"/>
                <a:hlinkClick r:id="rId4">
                  <a:extLst>
                    <a:ext uri="{A12FA001-AC4F-418D-AE19-62706E023703}">
                      <ahyp:hlinkClr xmlns:ahyp="http://schemas.microsoft.com/office/drawing/2018/hyperlinkcolor" val="tx"/>
                    </a:ext>
                  </a:extLst>
                </a:hlinkClick>
              </a:rPr>
              <a:t>Map-of-Hawaii-4.gif (1412×1062) (fotolip.com)</a:t>
            </a:r>
            <a:br>
              <a:rPr lang="en-US" sz="1600" dirty="0">
                <a:latin typeface="Arial Narrow" panose="020B0606020202030204" pitchFamily="34" charset="0"/>
                <a:cs typeface="Times New Roman" panose="02020603050405020304" pitchFamily="18" charset="0"/>
              </a:rPr>
            </a:br>
            <a:r>
              <a:rPr lang="en-US" sz="1600" dirty="0">
                <a:latin typeface="Arial Narrow" panose="020B0606020202030204" pitchFamily="34" charset="0"/>
                <a:hlinkClick r:id="rId5">
                  <a:extLst>
                    <a:ext uri="{A12FA001-AC4F-418D-AE19-62706E023703}">
                      <ahyp:hlinkClr xmlns:ahyp="http://schemas.microsoft.com/office/drawing/2018/hyperlinkcolor" val="tx"/>
                    </a:ext>
                  </a:extLst>
                </a:hlinkClick>
              </a:rPr>
              <a:t>HAWAII-MAP-color-1-1024x755.jpeg (1024×755) (mapofthemonth.com)</a:t>
            </a:r>
            <a:endParaRPr lang="en-US" sz="1600" dirty="0">
              <a:latin typeface="Arial Narrow" panose="020B0606020202030204" pitchFamily="34" charset="0"/>
            </a:endParaRPr>
          </a:p>
          <a:p>
            <a:pPr>
              <a:lnSpc>
                <a:spcPct val="150000"/>
              </a:lnSpc>
            </a:pPr>
            <a:r>
              <a:rPr lang="en-US" sz="1600" dirty="0">
                <a:latin typeface="Arial Narrow" panose="020B0606020202030204" pitchFamily="34" charset="0"/>
                <a:hlinkClick r:id="rId6">
                  <a:extLst>
                    <a:ext uri="{A12FA001-AC4F-418D-AE19-62706E023703}">
                      <ahyp:hlinkClr xmlns:ahyp="http://schemas.microsoft.com/office/drawing/2018/hyperlinkcolor" val="tx"/>
                    </a:ext>
                  </a:extLst>
                </a:hlinkClick>
              </a:rPr>
              <a:t>https://en.wikipedia.org/wiki/List_of_islands_of_Hawaii</a:t>
            </a:r>
            <a:r>
              <a:rPr lang="en-US" sz="1600" dirty="0">
                <a:latin typeface="Arial Narrow" panose="020B0606020202030204" pitchFamily="34" charset="0"/>
              </a:rPr>
              <a:t> </a:t>
            </a:r>
          </a:p>
          <a:p>
            <a:endParaRPr lang="en-US" sz="1600" dirty="0"/>
          </a:p>
        </p:txBody>
      </p:sp>
      <p:sp>
        <p:nvSpPr>
          <p:cNvPr id="5" name="TextBox 4">
            <a:extLst>
              <a:ext uri="{FF2B5EF4-FFF2-40B4-BE49-F238E27FC236}">
                <a16:creationId xmlns:a16="http://schemas.microsoft.com/office/drawing/2014/main" id="{B18243A9-C49D-614C-2362-B8290884D059}"/>
              </a:ext>
            </a:extLst>
          </p:cNvPr>
          <p:cNvSpPr txBox="1"/>
          <p:nvPr/>
        </p:nvSpPr>
        <p:spPr>
          <a:xfrm>
            <a:off x="365760" y="4986528"/>
            <a:ext cx="6205728" cy="2462213"/>
          </a:xfrm>
          <a:prstGeom prst="rect">
            <a:avLst/>
          </a:prstGeom>
          <a:noFill/>
        </p:spPr>
        <p:txBody>
          <a:bodyPr wrap="square" rtlCol="0">
            <a:spAutoFit/>
          </a:bodyPr>
          <a:lstStyle/>
          <a:p>
            <a:r>
              <a:rPr lang="en-US" sz="1600" dirty="0">
                <a:latin typeface="Arial Narrow" panose="020B0606020202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https://en.wikipedia.org/wiki/Lei_Day</a:t>
            </a:r>
            <a:endParaRPr lang="en-US" sz="1600" dirty="0">
              <a:latin typeface="Arial Narrow" panose="020B0606020202030204" pitchFamily="34" charset="0"/>
              <a:cs typeface="Times New Roman" panose="02020603050405020304" pitchFamily="18" charset="0"/>
            </a:endParaRPr>
          </a:p>
          <a:p>
            <a:pPr>
              <a:lnSpc>
                <a:spcPct val="150000"/>
              </a:lnSpc>
            </a:pPr>
            <a:r>
              <a:rPr lang="en-US" sz="1600" dirty="0">
                <a:latin typeface="Arial Narrow" panose="020B0606020202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https://travelperi.com/hawaiian-islands-map/</a:t>
            </a:r>
            <a:r>
              <a:rPr lang="en-US" sz="1600" dirty="0">
                <a:latin typeface="Arial Narrow" panose="020B0606020202030204" pitchFamily="34" charset="0"/>
                <a:cs typeface="Times New Roman" panose="02020603050405020304" pitchFamily="18" charset="0"/>
              </a:rPr>
              <a:t> </a:t>
            </a:r>
          </a:p>
          <a:p>
            <a:pPr>
              <a:lnSpc>
                <a:spcPct val="150000"/>
              </a:lnSpc>
            </a:pPr>
            <a:r>
              <a:rPr lang="en-US" sz="1600" dirty="0">
                <a:latin typeface="Arial Narrow" panose="020B0606020202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https://www.punahou.edu/life-at-punahou/traditions/may-day-and-holoku</a:t>
            </a:r>
            <a:r>
              <a:rPr lang="en-US" sz="1600" dirty="0">
                <a:latin typeface="Arial Narrow" panose="020B0606020202030204" pitchFamily="34" charset="0"/>
                <a:cs typeface="Times New Roman" panose="02020603050405020304" pitchFamily="18" charset="0"/>
              </a:rPr>
              <a:t> </a:t>
            </a:r>
          </a:p>
          <a:p>
            <a:pPr>
              <a:lnSpc>
                <a:spcPct val="150000"/>
              </a:lnSpc>
            </a:pPr>
            <a:r>
              <a:rPr lang="en-US" sz="1600" dirty="0">
                <a:latin typeface="Arial Narrow" panose="020B0606020202030204" pitchFamily="34" charset="0"/>
                <a:ea typeface="Calibri" panose="020F0502020204030204" pitchFamily="34" charset="0"/>
                <a:cs typeface="Times New Roman" panose="02020603050405020304" pitchFamily="18" charset="0"/>
                <a:hlinkClick r:id="rId10" action="ppaction://hlinksldjump">
                  <a:extLst>
                    <a:ext uri="{A12FA001-AC4F-418D-AE19-62706E023703}">
                      <ahyp:hlinkClr xmlns:ahyp="http://schemas.microsoft.com/office/drawing/2018/hyperlinkcolor" val="tx"/>
                    </a:ext>
                  </a:extLst>
                </a:hlinkClick>
              </a:rPr>
              <a:t>https://www.pbs.org/wnet/americanmasters/what-are-the-eight-island </a:t>
            </a:r>
            <a:r>
              <a:rPr lang="en-US" sz="1600" dirty="0">
                <a:latin typeface="Arial Narrow" panose="020B0606020202030204" pitchFamily="34" charset="0"/>
                <a:hlinkClick r:id="rId11">
                  <a:extLst>
                    <a:ext uri="{A12FA001-AC4F-418D-AE19-62706E023703}">
                      <ahyp:hlinkClr xmlns:ahyp="http://schemas.microsoft.com/office/drawing/2018/hyperlinkcolor" val="tx"/>
                    </a:ext>
                  </a:extLst>
                </a:hlinkClick>
              </a:rPr>
              <a:t>https://www.homeyhawaii.com/blog/culture/official-colors-and-flowers-of-hawaiian-islands/</a:t>
            </a:r>
            <a:r>
              <a:rPr lang="en-US" sz="1600" dirty="0">
                <a:latin typeface="Arial Narrow" panose="020B0606020202030204" pitchFamily="34" charset="0"/>
              </a:rPr>
              <a:t> </a:t>
            </a:r>
          </a:p>
          <a:p>
            <a:endParaRPr lang="en-US" dirty="0"/>
          </a:p>
        </p:txBody>
      </p:sp>
    </p:spTree>
    <p:extLst>
      <p:ext uri="{BB962C8B-B14F-4D97-AF65-F5344CB8AC3E}">
        <p14:creationId xmlns:p14="http://schemas.microsoft.com/office/powerpoint/2010/main" val="143467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lack text&#10;&#10;Description automatically generated">
            <a:extLst>
              <a:ext uri="{FF2B5EF4-FFF2-40B4-BE49-F238E27FC236}">
                <a16:creationId xmlns:a16="http://schemas.microsoft.com/office/drawing/2014/main" id="{2F94C5A8-24C9-1F10-E80A-06E03D9904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2793251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lack text&#10;&#10;Description automatically generated">
            <a:extLst>
              <a:ext uri="{FF2B5EF4-FFF2-40B4-BE49-F238E27FC236}">
                <a16:creationId xmlns:a16="http://schemas.microsoft.com/office/drawing/2014/main" id="{82E5BDE4-BFE4-354E-24E9-6823D4AD86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3780739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lack text&#10;&#10;Description automatically generated">
            <a:extLst>
              <a:ext uri="{FF2B5EF4-FFF2-40B4-BE49-F238E27FC236}">
                <a16:creationId xmlns:a16="http://schemas.microsoft.com/office/drawing/2014/main" id="{94EAB065-B3FB-56B5-C69F-D202A0BA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2820037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black sign with black text&#10;&#10;Description automatically generated">
            <a:extLst>
              <a:ext uri="{FF2B5EF4-FFF2-40B4-BE49-F238E27FC236}">
                <a16:creationId xmlns:a16="http://schemas.microsoft.com/office/drawing/2014/main" id="{48926977-5A07-BC7C-A368-278BF381C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1586112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alendar&#10;&#10;Description automatically generated">
            <a:extLst>
              <a:ext uri="{FF2B5EF4-FFF2-40B4-BE49-F238E27FC236}">
                <a16:creationId xmlns:a16="http://schemas.microsoft.com/office/drawing/2014/main" id="{F6C17F87-1FD4-76E0-31A0-559DB238B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216403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lack text&#10;&#10;Description automatically generated">
            <a:extLst>
              <a:ext uri="{FF2B5EF4-FFF2-40B4-BE49-F238E27FC236}">
                <a16:creationId xmlns:a16="http://schemas.microsoft.com/office/drawing/2014/main" id="{9CB7FCF1-30F3-D217-2DD5-941047B36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3961541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rectangular object with black lines&#10;&#10;Description automatically generated">
            <a:extLst>
              <a:ext uri="{FF2B5EF4-FFF2-40B4-BE49-F238E27FC236}">
                <a16:creationId xmlns:a16="http://schemas.microsoft.com/office/drawing/2014/main" id="{6638CC58-2F86-A031-1D94-402C61C93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2642731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attern of green leaves&#10;&#10;Description automatically generated">
            <a:extLst>
              <a:ext uri="{FF2B5EF4-FFF2-40B4-BE49-F238E27FC236}">
                <a16:creationId xmlns:a16="http://schemas.microsoft.com/office/drawing/2014/main" id="{FC825343-3A7A-E40B-6A28-47FBF9209479}"/>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 y="0"/>
            <a:ext cx="7315201" cy="9601200"/>
          </a:xfrm>
          <a:prstGeom prst="rect">
            <a:avLst/>
          </a:prstGeom>
        </p:spPr>
      </p:pic>
      <p:sp>
        <p:nvSpPr>
          <p:cNvPr id="4" name="TextBox 3">
            <a:extLst>
              <a:ext uri="{FF2B5EF4-FFF2-40B4-BE49-F238E27FC236}">
                <a16:creationId xmlns:a16="http://schemas.microsoft.com/office/drawing/2014/main" id="{FEDC5AB9-6E80-4C77-A73C-0E84DFC8457A}"/>
              </a:ext>
            </a:extLst>
          </p:cNvPr>
          <p:cNvSpPr txBox="1"/>
          <p:nvPr/>
        </p:nvSpPr>
        <p:spPr>
          <a:xfrm>
            <a:off x="277748" y="8914105"/>
            <a:ext cx="2798394" cy="261610"/>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1100" dirty="0">
                <a:solidFill>
                  <a:srgbClr val="352F29"/>
                </a:solidFill>
                <a:latin typeface="Rockwell" panose="02060603020205020403" pitchFamily="18" charset="0"/>
              </a:rPr>
              <a:t>©2024PenguinEducationalIceberg.Com </a:t>
            </a:r>
          </a:p>
        </p:txBody>
      </p:sp>
      <p:sp>
        <p:nvSpPr>
          <p:cNvPr id="9" name="Rectangle 8">
            <a:extLst>
              <a:ext uri="{FF2B5EF4-FFF2-40B4-BE49-F238E27FC236}">
                <a16:creationId xmlns:a16="http://schemas.microsoft.com/office/drawing/2014/main" id="{9C7F845A-3849-4B2C-9B94-AAE888A0A139}"/>
              </a:ext>
            </a:extLst>
          </p:cNvPr>
          <p:cNvSpPr/>
          <p:nvPr/>
        </p:nvSpPr>
        <p:spPr>
          <a:xfrm>
            <a:off x="277748" y="7062061"/>
            <a:ext cx="3062475" cy="1723549"/>
          </a:xfrm>
          <a:prstGeom prst="rect">
            <a:avLst/>
          </a:prstGeom>
          <a:solidFill>
            <a:srgbClr val="4590B8"/>
          </a:solidFill>
          <a:ln>
            <a:solidFill>
              <a:srgbClr val="45CBE8"/>
            </a:solidFill>
          </a:ln>
          <a:scene3d>
            <a:camera prst="orthographicFront"/>
            <a:lightRig rig="threePt" dir="t"/>
          </a:scene3d>
          <a:sp3d>
            <a:bevelT prst="relaxedInset"/>
          </a:sp3d>
        </p:spPr>
        <p:txBody>
          <a:bodyPr wrap="square">
            <a:spAutoFit/>
          </a:bodyPr>
          <a:lstStyle/>
          <a:p>
            <a:pPr algn="ctr"/>
            <a:r>
              <a:rPr lang="en-US" sz="2800" dirty="0">
                <a:solidFill>
                  <a:srgbClr val="313026"/>
                </a:solidFill>
                <a:latin typeface="Rockwell Extra Bold" panose="02060903040505020403" pitchFamily="18" charset="0"/>
                <a:ea typeface="Calibri" panose="020F0502020204030204" pitchFamily="34" charset="0"/>
                <a:cs typeface="Times New Roman" panose="02020603050405020304" pitchFamily="18" charset="0"/>
              </a:rPr>
              <a:t>A, B,C Order </a:t>
            </a:r>
            <a:br>
              <a:rPr lang="en-US" sz="2800" dirty="0">
                <a:solidFill>
                  <a:srgbClr val="313026"/>
                </a:solidFill>
                <a:latin typeface="Rockwell Extra Bold" panose="02060903040505020403" pitchFamily="18" charset="0"/>
                <a:ea typeface="Calibri" panose="020F0502020204030204" pitchFamily="34" charset="0"/>
                <a:cs typeface="Times New Roman" panose="02020603050405020304" pitchFamily="18" charset="0"/>
              </a:rPr>
            </a:br>
            <a:r>
              <a:rPr lang="en-US" dirty="0">
                <a:solidFill>
                  <a:srgbClr val="313026"/>
                </a:solidFill>
                <a:latin typeface="Rockwell Extra Bold" panose="02060903040505020403" pitchFamily="18" charset="0"/>
                <a:ea typeface="Calibri" panose="020F0502020204030204" pitchFamily="34" charset="0"/>
                <a:cs typeface="Times New Roman" panose="02020603050405020304" pitchFamily="18" charset="0"/>
              </a:rPr>
              <a:t>3 versions with 6, 8, or 16 words </a:t>
            </a:r>
            <a:br>
              <a:rPr lang="en-US" dirty="0">
                <a:solidFill>
                  <a:srgbClr val="313026"/>
                </a:solidFill>
                <a:latin typeface="Rockwell Extra Bold" panose="02060903040505020403" pitchFamily="18" charset="0"/>
                <a:ea typeface="Calibri" panose="020F0502020204030204" pitchFamily="34" charset="0"/>
                <a:cs typeface="Times New Roman" panose="02020603050405020304" pitchFamily="18" charset="0"/>
              </a:rPr>
            </a:br>
            <a:r>
              <a:rPr lang="en-US" sz="1400" dirty="0">
                <a:solidFill>
                  <a:srgbClr val="313026"/>
                </a:solidFill>
                <a:latin typeface="Rockwell Extra Bold" panose="02060903040505020403" pitchFamily="18" charset="0"/>
                <a:ea typeface="Calibri" panose="020F0502020204030204" pitchFamily="34" charset="0"/>
                <a:cs typeface="Times New Roman" panose="02020603050405020304" pitchFamily="18" charset="0"/>
              </a:rPr>
              <a:t>**Optional Writing Lines</a:t>
            </a:r>
            <a:br>
              <a:rPr lang="en-US" sz="1400" dirty="0">
                <a:solidFill>
                  <a:srgbClr val="313026"/>
                </a:solidFill>
                <a:latin typeface="Rockwell Extra Bold" panose="02060903040505020403" pitchFamily="18" charset="0"/>
                <a:ea typeface="Calibri" panose="020F0502020204030204" pitchFamily="34" charset="0"/>
                <a:cs typeface="Times New Roman" panose="02020603050405020304" pitchFamily="18" charset="0"/>
              </a:rPr>
            </a:br>
            <a:r>
              <a:rPr lang="en-US" sz="1400" dirty="0">
                <a:solidFill>
                  <a:srgbClr val="313026"/>
                </a:solidFill>
                <a:latin typeface="Rockwell Extra Bold" panose="02060903040505020403" pitchFamily="18" charset="0"/>
                <a:ea typeface="Calibri" panose="020F0502020204030204" pitchFamily="34" charset="0"/>
                <a:cs typeface="Times New Roman" panose="02020603050405020304" pitchFamily="18" charset="0"/>
              </a:rPr>
              <a:t>**Self-Check Cards</a:t>
            </a:r>
            <a:br>
              <a:rPr lang="en-US" sz="1400" dirty="0">
                <a:solidFill>
                  <a:srgbClr val="313026"/>
                </a:solidFill>
                <a:latin typeface="Rockwell Extra Bold" panose="02060903040505020403" pitchFamily="18" charset="0"/>
                <a:ea typeface="Calibri" panose="020F0502020204030204" pitchFamily="34" charset="0"/>
                <a:cs typeface="Times New Roman" panose="02020603050405020304" pitchFamily="18" charset="0"/>
              </a:rPr>
            </a:br>
            <a:r>
              <a:rPr lang="en-US" sz="1400" dirty="0">
                <a:solidFill>
                  <a:srgbClr val="313026"/>
                </a:solidFill>
                <a:latin typeface="Rockwell Extra Bold" panose="02060903040505020403" pitchFamily="18" charset="0"/>
                <a:ea typeface="Calibri" panose="020F0502020204030204" pitchFamily="34" charset="0"/>
                <a:cs typeface="Times New Roman" panose="02020603050405020304" pitchFamily="18" charset="0"/>
              </a:rPr>
              <a:t>**Color or Grayscale</a:t>
            </a:r>
            <a:endParaRPr lang="en-US" sz="2000" dirty="0">
              <a:solidFill>
                <a:srgbClr val="313026"/>
              </a:solidFill>
            </a:endParaRPr>
          </a:p>
        </p:txBody>
      </p:sp>
      <p:pic>
        <p:nvPicPr>
          <p:cNvPr id="3" name="Picture 2" descr="A couple of penguins with flowers&#10;&#10;Description automatically generated">
            <a:extLst>
              <a:ext uri="{FF2B5EF4-FFF2-40B4-BE49-F238E27FC236}">
                <a16:creationId xmlns:a16="http://schemas.microsoft.com/office/drawing/2014/main" id="{8209C1E4-37CA-75A5-248B-7601DD94A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239" y="270126"/>
            <a:ext cx="2904621" cy="3812314"/>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descr="A writing test with pink oval shaped objects&#10;&#10;Description automatically generated with medium confidence">
            <a:extLst>
              <a:ext uri="{FF2B5EF4-FFF2-40B4-BE49-F238E27FC236}">
                <a16:creationId xmlns:a16="http://schemas.microsoft.com/office/drawing/2014/main" id="{45493AB9-ECB7-3728-7429-0AD9E71C0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1948" y="6625306"/>
            <a:ext cx="1715800" cy="2251987"/>
          </a:xfrm>
          <a:prstGeom prst="rect">
            <a:avLst/>
          </a:prstGeom>
        </p:spPr>
      </p:pic>
      <p:pic>
        <p:nvPicPr>
          <p:cNvPr id="15" name="Picture 14" descr="A black and white page of a writing paper&#10;&#10;Description automatically generated with medium confidence">
            <a:extLst>
              <a:ext uri="{FF2B5EF4-FFF2-40B4-BE49-F238E27FC236}">
                <a16:creationId xmlns:a16="http://schemas.microsoft.com/office/drawing/2014/main" id="{CAAF705D-A388-D14F-3F09-FCB5C510C1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6272" y="5378225"/>
            <a:ext cx="1715800" cy="2251987"/>
          </a:xfrm>
          <a:prstGeom prst="rect">
            <a:avLst/>
          </a:prstGeom>
        </p:spPr>
      </p:pic>
      <p:pic>
        <p:nvPicPr>
          <p:cNvPr id="17" name="Picture 16" descr="A black and white picture of a oval shaped object&#10;&#10;Description automatically generated">
            <a:extLst>
              <a:ext uri="{FF2B5EF4-FFF2-40B4-BE49-F238E27FC236}">
                <a16:creationId xmlns:a16="http://schemas.microsoft.com/office/drawing/2014/main" id="{78BB2CD2-185E-962A-1ADA-51B5AD866B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9060" y="7217920"/>
            <a:ext cx="1715800" cy="2251987"/>
          </a:xfrm>
          <a:prstGeom prst="rect">
            <a:avLst/>
          </a:prstGeom>
        </p:spPr>
      </p:pic>
      <p:pic>
        <p:nvPicPr>
          <p:cNvPr id="21" name="Picture 20" descr="A pink flower garland with names&#10;&#10;Description automatically generated with medium confidence">
            <a:extLst>
              <a:ext uri="{FF2B5EF4-FFF2-40B4-BE49-F238E27FC236}">
                <a16:creationId xmlns:a16="http://schemas.microsoft.com/office/drawing/2014/main" id="{E1BC1002-159A-82EF-8071-DBAA762A30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0560" y="7219474"/>
            <a:ext cx="1715800" cy="2251987"/>
          </a:xfrm>
          <a:prstGeom prst="rect">
            <a:avLst/>
          </a:prstGeom>
          <a:ln w="38100">
            <a:solidFill>
              <a:srgbClr val="FFC000"/>
            </a:solidFill>
          </a:ln>
        </p:spPr>
      </p:pic>
      <p:pic>
        <p:nvPicPr>
          <p:cNvPr id="7" name="Picture 6" descr="A pink oval shaped object with text&#10;&#10;Description automatically generated">
            <a:extLst>
              <a:ext uri="{FF2B5EF4-FFF2-40B4-BE49-F238E27FC236}">
                <a16:creationId xmlns:a16="http://schemas.microsoft.com/office/drawing/2014/main" id="{F5EF814F-F1EA-CC9D-275C-E4856C2CA8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4987" y="4400076"/>
            <a:ext cx="1715800" cy="2251987"/>
          </a:xfrm>
          <a:prstGeom prst="rect">
            <a:avLst/>
          </a:prstGeom>
          <a:ln w="38100">
            <a:solidFill>
              <a:srgbClr val="0070C0"/>
            </a:solidFill>
          </a:ln>
        </p:spPr>
      </p:pic>
      <p:pic>
        <p:nvPicPr>
          <p:cNvPr id="28" name="Picture 27" descr="A close-up of a writing paper&#10;&#10;Description automatically generated">
            <a:extLst>
              <a:ext uri="{FF2B5EF4-FFF2-40B4-BE49-F238E27FC236}">
                <a16:creationId xmlns:a16="http://schemas.microsoft.com/office/drawing/2014/main" id="{3054F307-C177-C91D-0FC8-B3FEC23BA45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228" y="4745826"/>
            <a:ext cx="1715800" cy="2251988"/>
          </a:xfrm>
          <a:prstGeom prst="rect">
            <a:avLst/>
          </a:prstGeom>
        </p:spPr>
      </p:pic>
      <p:pic>
        <p:nvPicPr>
          <p:cNvPr id="32" name="Picture 31" descr="A list of names and flowers&#10;&#10;Description automatically generated">
            <a:extLst>
              <a:ext uri="{FF2B5EF4-FFF2-40B4-BE49-F238E27FC236}">
                <a16:creationId xmlns:a16="http://schemas.microsoft.com/office/drawing/2014/main" id="{036A8795-36B0-5478-8405-F8D2101595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68242" y="3630212"/>
            <a:ext cx="1715800" cy="2251988"/>
          </a:xfrm>
          <a:prstGeom prst="rect">
            <a:avLst/>
          </a:prstGeom>
        </p:spPr>
      </p:pic>
      <p:pic>
        <p:nvPicPr>
          <p:cNvPr id="36" name="Picture 35" descr="A list of names on a sheet of paper&#10;&#10;Description automatically generated">
            <a:extLst>
              <a:ext uri="{FF2B5EF4-FFF2-40B4-BE49-F238E27FC236}">
                <a16:creationId xmlns:a16="http://schemas.microsoft.com/office/drawing/2014/main" id="{72D4CC01-21F5-3724-B74C-785C7CE421A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77020" y="4738099"/>
            <a:ext cx="1715800" cy="2251988"/>
          </a:xfrm>
          <a:prstGeom prst="rect">
            <a:avLst/>
          </a:prstGeom>
        </p:spPr>
      </p:pic>
      <p:pic>
        <p:nvPicPr>
          <p:cNvPr id="40" name="Picture 39" descr="A close-up of a checklist&#10;&#10;Description automatically generated">
            <a:extLst>
              <a:ext uri="{FF2B5EF4-FFF2-40B4-BE49-F238E27FC236}">
                <a16:creationId xmlns:a16="http://schemas.microsoft.com/office/drawing/2014/main" id="{53B61B5A-30CB-CB99-DDC4-C0D26B4F550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65361" y="4673852"/>
            <a:ext cx="1715800" cy="2251988"/>
          </a:xfrm>
          <a:prstGeom prst="rect">
            <a:avLst/>
          </a:prstGeom>
          <a:ln w="38100">
            <a:solidFill>
              <a:srgbClr val="7030A0"/>
            </a:solidFill>
          </a:ln>
        </p:spPr>
      </p:pic>
      <p:pic>
        <p:nvPicPr>
          <p:cNvPr id="25" name="Picture 24" descr="A paper with writing and flowers&#10;&#10;Description automatically generated">
            <a:extLst>
              <a:ext uri="{FF2B5EF4-FFF2-40B4-BE49-F238E27FC236}">
                <a16:creationId xmlns:a16="http://schemas.microsoft.com/office/drawing/2014/main" id="{6834F1CE-48FA-7B69-2330-31CDAB79982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4883" y="3676353"/>
            <a:ext cx="1715800" cy="2251988"/>
          </a:xfrm>
          <a:prstGeom prst="rect">
            <a:avLst/>
          </a:prstGeom>
          <a:ln w="38100">
            <a:solidFill>
              <a:schemeClr val="accent3">
                <a:lumMod val="75000"/>
              </a:schemeClr>
            </a:solidFill>
          </a:ln>
        </p:spPr>
      </p:pic>
      <p:pic>
        <p:nvPicPr>
          <p:cNvPr id="46" name="Picture 45" descr="A black and white page with penguins and text&#10;&#10;Description automatically generated">
            <a:extLst>
              <a:ext uri="{FF2B5EF4-FFF2-40B4-BE49-F238E27FC236}">
                <a16:creationId xmlns:a16="http://schemas.microsoft.com/office/drawing/2014/main" id="{4859EC23-9098-92DF-B5E3-85CE9287E7A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3183" y="951663"/>
            <a:ext cx="1823119" cy="2392844"/>
          </a:xfrm>
          <a:prstGeom prst="rect">
            <a:avLst/>
          </a:prstGeom>
        </p:spPr>
      </p:pic>
      <p:pic>
        <p:nvPicPr>
          <p:cNvPr id="50" name="Picture 49" descr="A black and white picture of penguins&#10;&#10;Description automatically generated">
            <a:extLst>
              <a:ext uri="{FF2B5EF4-FFF2-40B4-BE49-F238E27FC236}">
                <a16:creationId xmlns:a16="http://schemas.microsoft.com/office/drawing/2014/main" id="{1E134206-02E1-3284-20F6-520EF22B0ED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0864" y="1621052"/>
            <a:ext cx="1823119" cy="2392844"/>
          </a:xfrm>
          <a:prstGeom prst="rect">
            <a:avLst/>
          </a:prstGeom>
        </p:spPr>
      </p:pic>
      <p:pic>
        <p:nvPicPr>
          <p:cNvPr id="52" name="Picture 51" descr="A black and white picture of penguins&#10;&#10;Description automatically generated">
            <a:extLst>
              <a:ext uri="{FF2B5EF4-FFF2-40B4-BE49-F238E27FC236}">
                <a16:creationId xmlns:a16="http://schemas.microsoft.com/office/drawing/2014/main" id="{73C9AA54-649B-8FF7-6A46-D20F230BBE3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86638" y="57765"/>
            <a:ext cx="1823119" cy="2392844"/>
          </a:xfrm>
          <a:prstGeom prst="rect">
            <a:avLst/>
          </a:prstGeom>
        </p:spPr>
      </p:pic>
      <p:pic>
        <p:nvPicPr>
          <p:cNvPr id="42" name="Picture 41" descr="A paper with penguins and text&#10;&#10;Description automatically generated">
            <a:extLst>
              <a:ext uri="{FF2B5EF4-FFF2-40B4-BE49-F238E27FC236}">
                <a16:creationId xmlns:a16="http://schemas.microsoft.com/office/drawing/2014/main" id="{B3FE6FC4-3543-C360-1E68-8F2C53F2C61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3046" y="65492"/>
            <a:ext cx="1823119" cy="2392844"/>
          </a:xfrm>
          <a:prstGeom prst="rect">
            <a:avLst/>
          </a:prstGeom>
          <a:ln w="38100">
            <a:solidFill>
              <a:schemeClr val="accent1">
                <a:lumMod val="50000"/>
              </a:schemeClr>
            </a:solidFill>
          </a:ln>
        </p:spPr>
      </p:pic>
      <p:pic>
        <p:nvPicPr>
          <p:cNvPr id="48" name="Picture 47" descr="A paper with penguins and text&#10;&#10;Description automatically generated">
            <a:extLst>
              <a:ext uri="{FF2B5EF4-FFF2-40B4-BE49-F238E27FC236}">
                <a16:creationId xmlns:a16="http://schemas.microsoft.com/office/drawing/2014/main" id="{47497CDF-19ED-435A-4C7A-6CD01CEA226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14582" y="1369528"/>
            <a:ext cx="1823119" cy="2392844"/>
          </a:xfrm>
          <a:prstGeom prst="rect">
            <a:avLst/>
          </a:prstGeom>
          <a:ln w="38100">
            <a:solidFill>
              <a:srgbClr val="FF0000"/>
            </a:solidFill>
          </a:ln>
        </p:spPr>
      </p:pic>
      <p:sp>
        <p:nvSpPr>
          <p:cNvPr id="43" name="Rectangle 42">
            <a:extLst>
              <a:ext uri="{FF2B5EF4-FFF2-40B4-BE49-F238E27FC236}">
                <a16:creationId xmlns:a16="http://schemas.microsoft.com/office/drawing/2014/main" id="{594F0426-F629-49C4-AD1C-3B7530C6C24D}"/>
              </a:ext>
            </a:extLst>
          </p:cNvPr>
          <p:cNvSpPr/>
          <p:nvPr/>
        </p:nvSpPr>
        <p:spPr>
          <a:xfrm rot="20421039">
            <a:off x="553301" y="1607128"/>
            <a:ext cx="3824121" cy="1015663"/>
          </a:xfrm>
          <a:prstGeom prst="rect">
            <a:avLst/>
          </a:prstGeom>
        </p:spPr>
        <p:txBody>
          <a:bodyPr wrap="square">
            <a:spAutoFit/>
          </a:bodyPr>
          <a:lstStyle/>
          <a:p>
            <a:pPr lvl="0">
              <a:defRPr/>
            </a:pPr>
            <a:r>
              <a:rPr lang="en-US" sz="6000" b="1" dirty="0">
                <a:ln w="10160">
                  <a:solidFill>
                    <a:srgbClr val="BBD2D7"/>
                  </a:solidFill>
                  <a:prstDash val="solid"/>
                </a:ln>
                <a:noFill/>
                <a:effectLst>
                  <a:outerShdw blurRad="38100" dist="22860" dir="5400000" algn="tl" rotWithShape="0">
                    <a:srgbClr val="000000">
                      <a:alpha val="30000"/>
                    </a:srgbClr>
                  </a:outerShdw>
                </a:effectLst>
                <a:latin typeface="Pea Missy with a Marker" panose="02000000000000000000" pitchFamily="2" charset="0"/>
              </a:rPr>
              <a:t>Preview</a:t>
            </a:r>
          </a:p>
        </p:txBody>
      </p:sp>
      <p:sp>
        <p:nvSpPr>
          <p:cNvPr id="44" name="Rectangle 43">
            <a:extLst>
              <a:ext uri="{FF2B5EF4-FFF2-40B4-BE49-F238E27FC236}">
                <a16:creationId xmlns:a16="http://schemas.microsoft.com/office/drawing/2014/main" id="{6D669B71-A675-42D1-AD9E-15255F8259D3}"/>
              </a:ext>
            </a:extLst>
          </p:cNvPr>
          <p:cNvSpPr/>
          <p:nvPr/>
        </p:nvSpPr>
        <p:spPr>
          <a:xfrm rot="2212869">
            <a:off x="575747" y="5212372"/>
            <a:ext cx="6334570" cy="1938992"/>
          </a:xfrm>
          <a:prstGeom prst="rect">
            <a:avLst/>
          </a:prstGeom>
        </p:spPr>
        <p:txBody>
          <a:bodyPr wrap="square">
            <a:spAutoFit/>
          </a:bodyPr>
          <a:lstStyle/>
          <a:p>
            <a:pPr lvl="0">
              <a:defRPr/>
            </a:pPr>
            <a:r>
              <a:rPr lang="en-US" sz="12000" b="1" dirty="0">
                <a:ln w="10160">
                  <a:solidFill>
                    <a:srgbClr val="BED3D8"/>
                  </a:solidFill>
                  <a:prstDash val="solid"/>
                </a:ln>
                <a:noFill/>
                <a:effectLst>
                  <a:outerShdw blurRad="38100" dist="22860" dir="5400000" algn="tl" rotWithShape="0">
                    <a:srgbClr val="000000">
                      <a:alpha val="30000"/>
                    </a:srgbClr>
                  </a:outerShdw>
                </a:effectLst>
                <a:latin typeface="Pea Missy with a Marker" panose="02000000000000000000" pitchFamily="2" charset="0"/>
              </a:rPr>
              <a:t>Preview</a:t>
            </a:r>
          </a:p>
        </p:txBody>
      </p:sp>
    </p:spTree>
    <p:extLst>
      <p:ext uri="{BB962C8B-B14F-4D97-AF65-F5344CB8AC3E}">
        <p14:creationId xmlns:p14="http://schemas.microsoft.com/office/powerpoint/2010/main" val="3295590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ection of penguins and writing papers&#10;&#10;Description automatically generated with medium confidence">
            <a:extLst>
              <a:ext uri="{FF2B5EF4-FFF2-40B4-BE49-F238E27FC236}">
                <a16:creationId xmlns:a16="http://schemas.microsoft.com/office/drawing/2014/main" id="{8141263B-868F-BFA2-768C-5B7FAAB9D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4057609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per with penguins and text&#10;&#10;Description automatically generated">
            <a:extLst>
              <a:ext uri="{FF2B5EF4-FFF2-40B4-BE49-F238E27FC236}">
                <a16:creationId xmlns:a16="http://schemas.microsoft.com/office/drawing/2014/main" id="{71CC6C83-DA74-29D7-D207-3C193D52D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2136253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attern of colorful flowers&#10;&#10;Description automatically generated">
            <a:extLst>
              <a:ext uri="{FF2B5EF4-FFF2-40B4-BE49-F238E27FC236}">
                <a16:creationId xmlns:a16="http://schemas.microsoft.com/office/drawing/2014/main" id="{BDAE2031-90B0-AF85-3551-865B49873AA4}"/>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
        <p:nvSpPr>
          <p:cNvPr id="2" name="Rectangle 1"/>
          <p:cNvSpPr/>
          <p:nvPr/>
        </p:nvSpPr>
        <p:spPr>
          <a:xfrm>
            <a:off x="282455" y="197758"/>
            <a:ext cx="3561484" cy="2246769"/>
          </a:xfrm>
          <a:prstGeom prst="rect">
            <a:avLst/>
          </a:prstGeom>
          <a:solidFill>
            <a:schemeClr val="accent6">
              <a:lumMod val="40000"/>
              <a:lumOff val="60000"/>
            </a:schemeClr>
          </a:solidFill>
          <a:ln>
            <a:solidFill>
              <a:srgbClr val="45CBE8"/>
            </a:solidFill>
          </a:ln>
          <a:scene3d>
            <a:camera prst="orthographicFront"/>
            <a:lightRig rig="threePt" dir="t"/>
          </a:scene3d>
          <a:sp3d>
            <a:bevelT prst="relaxedInset"/>
          </a:sp3d>
        </p:spPr>
        <p:txBody>
          <a:bodyPr wrap="square">
            <a:spAutoFit/>
          </a:bodyPr>
          <a:lstStyle/>
          <a:p>
            <a:pPr algn="ctr"/>
            <a:r>
              <a:rPr lang="en-US" sz="2000" dirty="0">
                <a:solidFill>
                  <a:srgbClr val="313026"/>
                </a:solidFill>
                <a:latin typeface="Rockwell Extra Bold" panose="02060903040505020403" pitchFamily="18" charset="0"/>
                <a:ea typeface="Calibri" panose="020F0502020204030204" pitchFamily="34" charset="0"/>
                <a:cs typeface="Times New Roman" panose="02020603050405020304" pitchFamily="18" charset="0"/>
              </a:rPr>
              <a:t>“May Day </a:t>
            </a:r>
            <a:br>
              <a:rPr lang="en-US" sz="2000" dirty="0">
                <a:solidFill>
                  <a:srgbClr val="313026"/>
                </a:solidFill>
                <a:latin typeface="Rockwell Extra Bold" panose="02060903040505020403" pitchFamily="18" charset="0"/>
                <a:ea typeface="Calibri" panose="020F0502020204030204" pitchFamily="34" charset="0"/>
                <a:cs typeface="Times New Roman" panose="02020603050405020304" pitchFamily="18" charset="0"/>
              </a:rPr>
            </a:br>
            <a:r>
              <a:rPr lang="en-US" sz="2000" dirty="0">
                <a:solidFill>
                  <a:srgbClr val="313026"/>
                </a:solidFill>
                <a:latin typeface="Rockwell Extra Bold" panose="02060903040505020403" pitchFamily="18" charset="0"/>
                <a:ea typeface="Calibri" panose="020F0502020204030204" pitchFamily="34" charset="0"/>
                <a:cs typeface="Times New Roman" panose="02020603050405020304" pitchFamily="18" charset="0"/>
              </a:rPr>
              <a:t>is </a:t>
            </a:r>
            <a:br>
              <a:rPr lang="en-US" sz="2000" dirty="0">
                <a:solidFill>
                  <a:srgbClr val="313026"/>
                </a:solidFill>
                <a:latin typeface="Rockwell Extra Bold" panose="02060903040505020403" pitchFamily="18" charset="0"/>
                <a:ea typeface="Calibri" panose="020F0502020204030204" pitchFamily="34" charset="0"/>
                <a:cs typeface="Times New Roman" panose="02020603050405020304" pitchFamily="18" charset="0"/>
              </a:rPr>
            </a:br>
            <a:r>
              <a:rPr lang="en-US" sz="2000" dirty="0">
                <a:solidFill>
                  <a:srgbClr val="313026"/>
                </a:solidFill>
                <a:latin typeface="Rockwell Extra Bold" panose="02060903040505020403" pitchFamily="18" charset="0"/>
                <a:ea typeface="Calibri" panose="020F0502020204030204" pitchFamily="34" charset="0"/>
                <a:cs typeface="Times New Roman" panose="02020603050405020304" pitchFamily="18" charset="0"/>
              </a:rPr>
              <a:t>Lei Day”</a:t>
            </a:r>
            <a:br>
              <a:rPr lang="en-US" sz="2000" dirty="0">
                <a:solidFill>
                  <a:srgbClr val="313026"/>
                </a:solidFill>
                <a:latin typeface="Rockwell Extra Bold" panose="02060903040505020403" pitchFamily="18" charset="0"/>
                <a:ea typeface="Calibri" panose="020F0502020204030204" pitchFamily="34" charset="0"/>
                <a:cs typeface="Times New Roman" panose="02020603050405020304" pitchFamily="18" charset="0"/>
              </a:rPr>
            </a:br>
            <a:br>
              <a:rPr lang="en-US" sz="2000" dirty="0">
                <a:solidFill>
                  <a:srgbClr val="313026"/>
                </a:solidFill>
                <a:latin typeface="Rockwell Extra Bold" panose="02060903040505020403" pitchFamily="18" charset="0"/>
                <a:ea typeface="Calibri" panose="020F0502020204030204" pitchFamily="34" charset="0"/>
                <a:cs typeface="Times New Roman" panose="02020603050405020304" pitchFamily="18" charset="0"/>
              </a:rPr>
            </a:br>
            <a:r>
              <a:rPr lang="en-US" sz="2000" dirty="0">
                <a:solidFill>
                  <a:srgbClr val="313026"/>
                </a:solidFill>
                <a:latin typeface="Rockwell Extra Bold" panose="02060903040505020403" pitchFamily="18" charset="0"/>
                <a:ea typeface="Calibri" panose="020F0502020204030204" pitchFamily="34" charset="0"/>
                <a:cs typeface="Times New Roman" panose="02020603050405020304" pitchFamily="18" charset="0"/>
              </a:rPr>
              <a:t>Item Descriptions and </a:t>
            </a:r>
            <a:br>
              <a:rPr lang="en-US" sz="2000" dirty="0">
                <a:solidFill>
                  <a:srgbClr val="313026"/>
                </a:solidFill>
                <a:latin typeface="Rockwell Extra Bold" panose="02060903040505020403" pitchFamily="18" charset="0"/>
                <a:ea typeface="Calibri" panose="020F0502020204030204" pitchFamily="34" charset="0"/>
                <a:cs typeface="Times New Roman" panose="02020603050405020304" pitchFamily="18" charset="0"/>
              </a:rPr>
            </a:br>
            <a:r>
              <a:rPr lang="en-US" sz="2000" dirty="0">
                <a:solidFill>
                  <a:srgbClr val="313026"/>
                </a:solidFill>
                <a:latin typeface="Rockwell Extra Bold" panose="02060903040505020403" pitchFamily="18" charset="0"/>
                <a:ea typeface="Calibri" panose="020F0502020204030204" pitchFamily="34" charset="0"/>
                <a:cs typeface="Times New Roman" panose="02020603050405020304" pitchFamily="18" charset="0"/>
              </a:rPr>
              <a:t>Lesson Plan Ideas</a:t>
            </a:r>
            <a:endParaRPr lang="en-US" sz="2000" dirty="0">
              <a:solidFill>
                <a:srgbClr val="313026"/>
              </a:solidFill>
            </a:endParaRPr>
          </a:p>
        </p:txBody>
      </p:sp>
      <p:sp>
        <p:nvSpPr>
          <p:cNvPr id="7" name="TextBox 6"/>
          <p:cNvSpPr txBox="1"/>
          <p:nvPr/>
        </p:nvSpPr>
        <p:spPr>
          <a:xfrm>
            <a:off x="2503732" y="9185312"/>
            <a:ext cx="2798394" cy="261610"/>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1100" dirty="0">
                <a:solidFill>
                  <a:srgbClr val="352F29"/>
                </a:solidFill>
                <a:latin typeface="Rockwell" panose="02060603020205020403" pitchFamily="18" charset="0"/>
              </a:rPr>
              <a:t>©2024PenguinEducationalIceberg.Com </a:t>
            </a:r>
          </a:p>
        </p:txBody>
      </p:sp>
      <p:sp>
        <p:nvSpPr>
          <p:cNvPr id="3" name="Rectangle 2"/>
          <p:cNvSpPr/>
          <p:nvPr/>
        </p:nvSpPr>
        <p:spPr>
          <a:xfrm>
            <a:off x="226926" y="2783170"/>
            <a:ext cx="6861347" cy="6247864"/>
          </a:xfrm>
          <a:prstGeom prst="rect">
            <a:avLst/>
          </a:prstGeom>
          <a:solidFill>
            <a:schemeClr val="bg1"/>
          </a:solidFill>
          <a:scene3d>
            <a:camera prst="orthographicFront"/>
            <a:lightRig rig="threePt" dir="t"/>
          </a:scene3d>
          <a:sp3d>
            <a:bevelT/>
          </a:sp3d>
        </p:spPr>
        <p:txBody>
          <a:bodyPr wrap="square">
            <a:spAutoFit/>
          </a:bodyPr>
          <a:lstStyle/>
          <a:p>
            <a:r>
              <a:rPr lang="en-US" dirty="0">
                <a:solidFill>
                  <a:srgbClr val="45CBE8"/>
                </a:solidFill>
                <a:latin typeface="Rockwell Extra Bold" panose="02060903040505020403" pitchFamily="18" charset="0"/>
                <a:cs typeface="Times New Roman" panose="02020603050405020304" pitchFamily="18" charset="0"/>
              </a:rPr>
              <a:t>All activities offer a choice </a:t>
            </a:r>
          </a:p>
          <a:p>
            <a:r>
              <a:rPr lang="en-US" dirty="0">
                <a:solidFill>
                  <a:srgbClr val="45CBE8"/>
                </a:solidFill>
                <a:latin typeface="Rockwell Extra Bold" panose="02060903040505020403" pitchFamily="18" charset="0"/>
                <a:cs typeface="Times New Roman" panose="02020603050405020304" pitchFamily="18" charset="0"/>
              </a:rPr>
              <a:t>of color or blackline </a:t>
            </a:r>
          </a:p>
          <a:p>
            <a:r>
              <a:rPr lang="en-US" dirty="0">
                <a:solidFill>
                  <a:srgbClr val="45CBE8"/>
                </a:solidFill>
                <a:latin typeface="Rockwell Extra Bold" panose="02060903040505020403" pitchFamily="18" charset="0"/>
                <a:cs typeface="Times New Roman" panose="02020603050405020304" pitchFamily="18" charset="0"/>
              </a:rPr>
              <a:t>clipart.</a:t>
            </a:r>
            <a:br>
              <a:rPr lang="en-US" sz="1400" dirty="0">
                <a:solidFill>
                  <a:srgbClr val="A2C777"/>
                </a:solidFill>
                <a:latin typeface="Rockwell Extra Bold" panose="02060903040505020403" pitchFamily="18" charset="0"/>
                <a:cs typeface="Times New Roman" panose="02020603050405020304" pitchFamily="18" charset="0"/>
              </a:rPr>
            </a:br>
            <a:br>
              <a:rPr lang="en-US" sz="1400" dirty="0">
                <a:solidFill>
                  <a:srgbClr val="A2C777"/>
                </a:solidFill>
                <a:latin typeface="Rockwell Extra Bold" panose="02060903040505020403" pitchFamily="18" charset="0"/>
                <a:cs typeface="Times New Roman" panose="02020603050405020304" pitchFamily="18" charset="0"/>
              </a:rPr>
            </a:br>
            <a:r>
              <a:rPr lang="en-US" sz="1600" dirty="0">
                <a:solidFill>
                  <a:srgbClr val="7030A0"/>
                </a:solidFill>
                <a:latin typeface="Rockwell Extra Bold" panose="02060903040505020403" pitchFamily="18" charset="0"/>
                <a:cs typeface="Times New Roman" panose="02020603050405020304" pitchFamily="18" charset="0"/>
              </a:rPr>
              <a:t>Map Skills: </a:t>
            </a:r>
            <a:r>
              <a:rPr lang="en-US" sz="1400" dirty="0">
                <a:latin typeface="Rockwell" panose="02060603020205020403" pitchFamily="18" charset="0"/>
                <a:cs typeface="Times New Roman" panose="02020603050405020304" pitchFamily="18" charset="0"/>
              </a:rPr>
              <a:t>Two map choices are provided as a reference to match the names of the Islands based on the age of your kiddos and your kiddos’ map skill levels. </a:t>
            </a:r>
            <a:br>
              <a:rPr lang="en-US" sz="1400" dirty="0">
                <a:solidFill>
                  <a:srgbClr val="A2C777"/>
                </a:solidFill>
                <a:latin typeface="Rockwell Extra Bold" panose="02060903040505020403" pitchFamily="18" charset="0"/>
                <a:cs typeface="Times New Roman" panose="02020603050405020304" pitchFamily="18" charset="0"/>
              </a:rPr>
            </a:br>
            <a:br>
              <a:rPr lang="en-US" sz="1400" dirty="0">
                <a:solidFill>
                  <a:srgbClr val="A2C777"/>
                </a:solidFill>
                <a:latin typeface="Rockwell Extra Bold" panose="02060903040505020403" pitchFamily="18" charset="0"/>
                <a:cs typeface="Times New Roman" panose="02020603050405020304" pitchFamily="18" charset="0"/>
              </a:rPr>
            </a:br>
            <a:r>
              <a:rPr lang="en-US" sz="1600" dirty="0">
                <a:solidFill>
                  <a:srgbClr val="969FA7"/>
                </a:solidFill>
                <a:latin typeface="Rockwell Extra Bold" panose="02060903040505020403" pitchFamily="18" charset="0"/>
                <a:cs typeface="Times New Roman" panose="02020603050405020304" pitchFamily="18" charset="0"/>
              </a:rPr>
              <a:t>41 </a:t>
            </a:r>
            <a:r>
              <a:rPr lang="en-US" sz="1600" dirty="0">
                <a:solidFill>
                  <a:srgbClr val="969FA7"/>
                </a:solidFill>
                <a:latin typeface="Rockwell Extra Bold" panose="02060903040505020403" pitchFamily="18" charset="0"/>
                <a:ea typeface="Calibri" panose="020F0502020204030204" pitchFamily="34" charset="0"/>
                <a:cs typeface="Times New Roman" panose="02020603050405020304" pitchFamily="18" charset="0"/>
              </a:rPr>
              <a:t>Vocabulary Cards:</a:t>
            </a:r>
            <a:r>
              <a:rPr lang="en-US" sz="1400" dirty="0">
                <a:solidFill>
                  <a:srgbClr val="969FA7"/>
                </a:solidFill>
                <a:latin typeface="Rockwell Extra Bold" panose="02060903040505020403" pitchFamily="18" charset="0"/>
                <a:ea typeface="Calibri" panose="020F0502020204030204" pitchFamily="34" charset="0"/>
                <a:cs typeface="Times New Roman" panose="02020603050405020304" pitchFamily="18" charset="0"/>
              </a:rPr>
              <a:t> </a:t>
            </a:r>
            <a:r>
              <a:rPr lang="en-US" sz="1400" dirty="0">
                <a:latin typeface="Rockwell" panose="02060603020205020403" pitchFamily="18" charset="0"/>
                <a:ea typeface="Calibri" panose="020F0502020204030204" pitchFamily="34" charset="0"/>
                <a:cs typeface="Times New Roman" panose="02020603050405020304" pitchFamily="18" charset="0"/>
              </a:rPr>
              <a:t>Use the vocabulary cards to introduce the topic. Print (I recommend Colored Cardstock),  laminate (you’ll be glad you did later ;)), then cut (nice evening job for the working Mom/Dad that wants to help and feel a part of things.) Place cards in a pocket chart or in view of the students, read through, and discuss what the topic could be about. For your ELL Kiddos or to increase comprehension of all kiddos, considered adding pictures clues to the Vocabulary cards. Another option to have more room the word is to glue the card to sentence strips, then add the pictures clues. Copy the cards at 50% or 25% for the kiddos to add to their journals.</a:t>
            </a:r>
            <a:br>
              <a:rPr lang="en-US" sz="1400" dirty="0">
                <a:latin typeface="Rockwell" panose="02060603020205020403" pitchFamily="18" charset="0"/>
                <a:cs typeface="Times New Roman" panose="02020603050405020304" pitchFamily="18" charset="0"/>
              </a:rPr>
            </a:br>
            <a:endParaRPr lang="en-US" sz="1400" dirty="0">
              <a:latin typeface="Rockwell" panose="02060603020205020403" pitchFamily="18" charset="0"/>
              <a:ea typeface="Calibri" panose="020F0502020204030204" pitchFamily="34" charset="0"/>
              <a:cs typeface="Times New Roman" panose="02020603050405020304" pitchFamily="18" charset="0"/>
            </a:endParaRPr>
          </a:p>
          <a:p>
            <a:r>
              <a:rPr lang="en-US" sz="1600" dirty="0">
                <a:solidFill>
                  <a:srgbClr val="A2C777"/>
                </a:solidFill>
                <a:latin typeface="Rockwell Extra Bold" panose="02060903040505020403" pitchFamily="18" charset="0"/>
                <a:cs typeface="Times New Roman" panose="02020603050405020304" pitchFamily="18" charset="0"/>
              </a:rPr>
              <a:t>ABC Order: </a:t>
            </a:r>
            <a:r>
              <a:rPr lang="en-US" sz="1400" dirty="0">
                <a:latin typeface="Rockwell" panose="02060603020205020403" pitchFamily="18" charset="0"/>
                <a:cs typeface="Times New Roman" panose="02020603050405020304" pitchFamily="18" charset="0"/>
              </a:rPr>
              <a:t>There are </a:t>
            </a:r>
            <a:r>
              <a:rPr lang="en-US" sz="1400" b="1" dirty="0">
                <a:latin typeface="Rockwell" panose="02060603020205020403" pitchFamily="18" charset="0"/>
                <a:cs typeface="Times New Roman" panose="02020603050405020304" pitchFamily="18" charset="0"/>
              </a:rPr>
              <a:t>three options: 6 words, 8 words, or 16 words. </a:t>
            </a:r>
            <a:r>
              <a:rPr lang="en-US" sz="1400" dirty="0">
                <a:latin typeface="Rockwell" panose="02060603020205020403" pitchFamily="18" charset="0"/>
                <a:cs typeface="Times New Roman" panose="02020603050405020304" pitchFamily="18" charset="0"/>
              </a:rPr>
              <a:t>Each of the options comes in either color or grayscale.  The recording sheets have two writing options: traditional (headline, midline, &amp; baseline) or the one-line format. As an introduction to the activity, you can put an assortment of vocabulary cards in a pocket chart or magnetic board. Organize the cards in alphabetical order as a group, giving some kiddos extra practice time or time to build confidence in their skills. If alphabetizing is a new or unmastered skill for the kiddos, place cards at the workstation for the kiddos to organize and then record, </a:t>
            </a:r>
            <a:br>
              <a:rPr lang="en-US" sz="1400" dirty="0">
                <a:latin typeface="Rockwell" panose="02060603020205020403" pitchFamily="18" charset="0"/>
                <a:cs typeface="Times New Roman" panose="02020603050405020304" pitchFamily="18" charset="0"/>
              </a:rPr>
            </a:br>
            <a:r>
              <a:rPr lang="en-US" sz="1600" dirty="0">
                <a:solidFill>
                  <a:srgbClr val="A2C777"/>
                </a:solidFill>
                <a:latin typeface="Rockwell Extra Bold" panose="02060903040505020403" pitchFamily="18" charset="0"/>
                <a:cs typeface="Times New Roman" panose="02020603050405020304" pitchFamily="18" charset="0"/>
              </a:rPr>
              <a:t>“Self-Check” cards are provided when you just can’t think of grading another thing!</a:t>
            </a:r>
          </a:p>
        </p:txBody>
      </p:sp>
      <p:pic>
        <p:nvPicPr>
          <p:cNvPr id="11" name="Picture 10" descr="A cartoon penguin with a necklace&#10;&#10;Description automatically generated">
            <a:extLst>
              <a:ext uri="{FF2B5EF4-FFF2-40B4-BE49-F238E27FC236}">
                <a16:creationId xmlns:a16="http://schemas.microsoft.com/office/drawing/2014/main" id="{CB0184C7-BE50-86F0-73CC-BB012465ED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8204" y="197758"/>
            <a:ext cx="3044541" cy="3655141"/>
          </a:xfrm>
          <a:prstGeom prst="rect">
            <a:avLst/>
          </a:prstGeom>
        </p:spPr>
      </p:pic>
      <p:pic>
        <p:nvPicPr>
          <p:cNvPr id="8" name="Picture 7" descr="A penguin with a lei necklace&#10;&#10;Description automatically generated">
            <a:extLst>
              <a:ext uri="{FF2B5EF4-FFF2-40B4-BE49-F238E27FC236}">
                <a16:creationId xmlns:a16="http://schemas.microsoft.com/office/drawing/2014/main" id="{004664B8-FD99-3AC7-3B27-98C984B12D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1247013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page with penguins and text&#10;&#10;Description automatically generated">
            <a:extLst>
              <a:ext uri="{FF2B5EF4-FFF2-40B4-BE49-F238E27FC236}">
                <a16:creationId xmlns:a16="http://schemas.microsoft.com/office/drawing/2014/main" id="{B58F047B-D46B-2E33-6070-49855D289B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807987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per with penguins and text&#10;&#10;Description automatically generated">
            <a:extLst>
              <a:ext uri="{FF2B5EF4-FFF2-40B4-BE49-F238E27FC236}">
                <a16:creationId xmlns:a16="http://schemas.microsoft.com/office/drawing/2014/main" id="{194090FC-5C03-F5B0-9C1E-03C7C69FB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2484964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picture of penguins&#10;&#10;Description automatically generated">
            <a:extLst>
              <a:ext uri="{FF2B5EF4-FFF2-40B4-BE49-F238E27FC236}">
                <a16:creationId xmlns:a16="http://schemas.microsoft.com/office/drawing/2014/main" id="{5654E4C8-1304-D05C-EEAD-3EF4F79DB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1560408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picture of penguins&#10;&#10;Description automatically generated">
            <a:extLst>
              <a:ext uri="{FF2B5EF4-FFF2-40B4-BE49-F238E27FC236}">
                <a16:creationId xmlns:a16="http://schemas.microsoft.com/office/drawing/2014/main" id="{239C15A8-CD5E-B68D-9226-CFD89A66F0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26137703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per with writing and flowers&#10;&#10;Description automatically generated">
            <a:extLst>
              <a:ext uri="{FF2B5EF4-FFF2-40B4-BE49-F238E27FC236}">
                <a16:creationId xmlns:a16="http://schemas.microsoft.com/office/drawing/2014/main" id="{4E5B7A3A-9992-11BD-2523-E7409BA65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3009878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riting paper&#10;&#10;Description automatically generated">
            <a:extLst>
              <a:ext uri="{FF2B5EF4-FFF2-40B4-BE49-F238E27FC236}">
                <a16:creationId xmlns:a16="http://schemas.microsoft.com/office/drawing/2014/main" id="{7CF274D5-6D83-1A0C-CAD4-F22D468677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10372086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ist of names and flowers&#10;&#10;Description automatically generated">
            <a:extLst>
              <a:ext uri="{FF2B5EF4-FFF2-40B4-BE49-F238E27FC236}">
                <a16:creationId xmlns:a16="http://schemas.microsoft.com/office/drawing/2014/main" id="{CE948953-AC7A-68CA-7664-284923A635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3051333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ist of names on a sheet of paper&#10;&#10;Description automatically generated">
            <a:extLst>
              <a:ext uri="{FF2B5EF4-FFF2-40B4-BE49-F238E27FC236}">
                <a16:creationId xmlns:a16="http://schemas.microsoft.com/office/drawing/2014/main" id="{F7C80A31-5365-7363-C3CD-24EEEB90C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20510653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hecklist&#10;&#10;Description automatically generated">
            <a:extLst>
              <a:ext uri="{FF2B5EF4-FFF2-40B4-BE49-F238E27FC236}">
                <a16:creationId xmlns:a16="http://schemas.microsoft.com/office/drawing/2014/main" id="{F87A4C1A-92CA-3259-9343-94E4616E6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4425908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flowers&#10;&#10;Description automatically generated">
            <a:extLst>
              <a:ext uri="{FF2B5EF4-FFF2-40B4-BE49-F238E27FC236}">
                <a16:creationId xmlns:a16="http://schemas.microsoft.com/office/drawing/2014/main" id="{57D0E5B5-C76C-5F0D-0E68-7C30D9F06D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109927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skills and a map&#10;&#10;Description automatically generated">
            <a:extLst>
              <a:ext uri="{FF2B5EF4-FFF2-40B4-BE49-F238E27FC236}">
                <a16:creationId xmlns:a16="http://schemas.microsoft.com/office/drawing/2014/main" id="{A4ED67EC-A04A-54C4-5144-CFFFE7114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757407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lant&#10;&#10;Description automatically generated">
            <a:extLst>
              <a:ext uri="{FF2B5EF4-FFF2-40B4-BE49-F238E27FC236}">
                <a16:creationId xmlns:a16="http://schemas.microsoft.com/office/drawing/2014/main" id="{F6998C69-81D3-FF4D-F8B2-8352BB763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9767282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lant&#10;&#10;Description automatically generated">
            <a:extLst>
              <a:ext uri="{FF2B5EF4-FFF2-40B4-BE49-F238E27FC236}">
                <a16:creationId xmlns:a16="http://schemas.microsoft.com/office/drawing/2014/main" id="{A4E5E77E-B1C1-B59B-678B-C8B281D381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8443885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riting test with pink oval shaped objects&#10;&#10;Description automatically generated with medium confidence">
            <a:extLst>
              <a:ext uri="{FF2B5EF4-FFF2-40B4-BE49-F238E27FC236}">
                <a16:creationId xmlns:a16="http://schemas.microsoft.com/office/drawing/2014/main" id="{301A71F9-F44B-240F-2CEF-493B368E9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30572082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page of a writing paper&#10;&#10;Description automatically generated with medium confidence">
            <a:extLst>
              <a:ext uri="{FF2B5EF4-FFF2-40B4-BE49-F238E27FC236}">
                <a16:creationId xmlns:a16="http://schemas.microsoft.com/office/drawing/2014/main" id="{466A4BCB-5605-5026-8348-1A0F63717C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6800101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nk oval shaped object with text&#10;&#10;Description automatically generated">
            <a:extLst>
              <a:ext uri="{FF2B5EF4-FFF2-40B4-BE49-F238E27FC236}">
                <a16:creationId xmlns:a16="http://schemas.microsoft.com/office/drawing/2014/main" id="{AD21EFAA-EAAB-CECA-8AD3-302C683A7E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38032971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white picture of a oval shaped object&#10;&#10;Description automatically generated">
            <a:extLst>
              <a:ext uri="{FF2B5EF4-FFF2-40B4-BE49-F238E27FC236}">
                <a16:creationId xmlns:a16="http://schemas.microsoft.com/office/drawing/2014/main" id="{4930AE8F-9B7C-51DC-5FB5-A8550DBB4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21216966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nk flower garland with names&#10;&#10;Description automatically generated with medium confidence">
            <a:extLst>
              <a:ext uri="{FF2B5EF4-FFF2-40B4-BE49-F238E27FC236}">
                <a16:creationId xmlns:a16="http://schemas.microsoft.com/office/drawing/2014/main" id="{9EBC623D-6A83-118B-8B47-207E34FD6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19478199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7"/>
          <p:cNvSpPr txBox="1"/>
          <p:nvPr/>
        </p:nvSpPr>
        <p:spPr>
          <a:xfrm>
            <a:off x="1" y="0"/>
            <a:ext cx="7315200" cy="1394460"/>
          </a:xfrm>
          <a:prstGeom prst="rect">
            <a:avLst/>
          </a:prstGeom>
          <a:solidFill>
            <a:srgbClr val="A2C777"/>
          </a:solidFill>
          <a:ln>
            <a:solidFill>
              <a:srgbClr val="45CBE8"/>
            </a:solidFill>
          </a:ln>
        </p:spPr>
        <p:txBody>
          <a:bodyPr rot="0" spcFirstLastPara="0" vert="horz" wrap="square" lIns="91440" tIns="45720" rIns="91440" bIns="45720" numCol="1" spcCol="0" rtlCol="0" fromWordArt="0" anchor="t" anchorCtr="0" forceAA="0" compatLnSpc="1">
            <a:prstTxWarp prst="textChevronInverted">
              <a:avLst/>
            </a:prstTxWarp>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3600" b="1" i="0" u="none" strike="noStrike" kern="0" cap="none" spc="0" normalizeH="0" baseline="0" noProof="0" dirty="0">
                <a:ln w="9525" cap="flat" cmpd="sng" algn="ctr">
                  <a:solidFill>
                    <a:srgbClr val="FFFFFF"/>
                  </a:solidFill>
                  <a:prstDash val="solid"/>
                  <a:round/>
                </a:ln>
                <a:solidFill>
                  <a:srgbClr val="4BACC6"/>
                </a:solidFill>
                <a:effectLst>
                  <a:outerShdw blurRad="12700" dist="38100" dir="2700000" algn="tl">
                    <a:srgbClr val="4BACC6">
                      <a:lumMod val="60000"/>
                      <a:lumOff val="40000"/>
                    </a:srgbClr>
                  </a:outerShdw>
                </a:effectLst>
                <a:uLnTx/>
                <a:uFillTx/>
                <a:latin typeface="Calibri" panose="020F0502020204030204" pitchFamily="34" charset="0"/>
                <a:ea typeface="Calibri" panose="020F0502020204030204" pitchFamily="34" charset="0"/>
                <a:cs typeface="Times New Roman" panose="02020603050405020304" pitchFamily="18" charset="0"/>
              </a:rPr>
              <a:t>Special Thanks to …</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414019" y="1386772"/>
            <a:ext cx="6451600" cy="3507563"/>
          </a:xfrm>
          <a:prstGeom prst="rect">
            <a:avLst/>
          </a:prstGeom>
          <a:noFill/>
        </p:spPr>
        <p:txBody>
          <a:bodyPr wrap="square" rtlCol="0">
            <a:spAutoFit/>
          </a:bodyPr>
          <a:lstStyle/>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rPr>
              <a:t>You: for purchasing </a:t>
            </a:r>
            <a:r>
              <a:rPr kumimoji="0" lang="en-US" sz="18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sym typeface="Wingdings" panose="05000000000000000000" pitchFamily="2" charset="2"/>
              </a:rPr>
              <a:t></a:t>
            </a: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srgbClr val="42955F"/>
                </a:solidFill>
                <a:effectLst/>
                <a:uLnTx/>
                <a:uFillTx/>
                <a:latin typeface="Rockwell Extra Bold" panose="02060903040505020403" pitchFamily="18" charset="0"/>
                <a:ea typeface="Calibri" panose="020F0502020204030204" pitchFamily="34" charset="0"/>
                <a:cs typeface="Times New Roman" panose="02020603050405020304" pitchFamily="18" charset="0"/>
                <a:hlinkClick r:id="rId2"/>
              </a:rPr>
              <a:t>Making Learning Fun: </a:t>
            </a:r>
            <a:r>
              <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rPr>
              <a:t>for the K. Wilson Character drawings</a:t>
            </a: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altLang="en-US" sz="1600" b="0" i="0" u="none" strike="noStrike" kern="1200" cap="none" spc="0" normalizeH="0" baseline="0" noProof="0" dirty="0">
                <a:ln>
                  <a:noFill/>
                </a:ln>
                <a:solidFill>
                  <a:prstClr val="black"/>
                </a:solidFill>
                <a:effectLst/>
                <a:uLnTx/>
                <a:uFillTx/>
                <a:latin typeface="Rockwell" panose="02060603020205020403" pitchFamily="18" charset="0"/>
                <a:ea typeface="Times New Roman" panose="02020603050405020304" pitchFamily="18" charset="0"/>
                <a:cs typeface="+mn-cs"/>
                <a:hlinkClick r:id="rId3"/>
              </a:rPr>
              <a:t>FREE Page border and Veterans</a:t>
            </a:r>
            <a:endPar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hlinkClick r:id="rId4"/>
              </a:rPr>
              <a:t>Discovery </a:t>
            </a:r>
            <a:r>
              <a:rPr kumimoji="0" lang="en-US" sz="1600" b="0" i="0" u="none" strike="noStrike" kern="1200" cap="none" spc="0" normalizeH="0" baseline="0" noProof="0" dirty="0" err="1">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hlinkClick r:id="rId4"/>
              </a:rPr>
              <a:t>Puzzlemaker</a:t>
            </a:r>
            <a:r>
              <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hlinkClick r:id="rId4"/>
              </a:rPr>
              <a:t>: </a:t>
            </a:r>
            <a:r>
              <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rPr>
              <a:t>design word searches</a:t>
            </a: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srgbClr val="6B9F25"/>
                </a:solidFill>
                <a:effectLst/>
                <a:uLnTx/>
                <a:uFillTx/>
                <a:latin typeface="Rockwell Extra Bold" panose="02060903040505020403" pitchFamily="18" charset="0"/>
                <a:ea typeface="Calibri" panose="020F0502020204030204" pitchFamily="34" charset="0"/>
                <a:cs typeface="Times New Roman" panose="02020603050405020304" pitchFamily="18" charset="0"/>
                <a:hlinkClick r:id="rId5"/>
              </a:rPr>
              <a:t>Fonts4Teachers:</a:t>
            </a:r>
            <a:r>
              <a:rPr kumimoji="0" lang="en-US" sz="1600" b="0" i="0" u="none" strike="noStrike" kern="1200" cap="none" spc="0" normalizeH="0" baseline="0" noProof="0" dirty="0">
                <a:ln>
                  <a:noFill/>
                </a:ln>
                <a:solidFill>
                  <a:srgbClr val="6B9F25"/>
                </a:solidFill>
                <a:effectLst/>
                <a:uLnTx/>
                <a:uFillTx/>
                <a:latin typeface="Rockwell Extra Bold" panose="02060903040505020403" pitchFamily="18" charset="0"/>
                <a:ea typeface="Calibri" panose="020F0502020204030204" pitchFamily="34" charset="0"/>
                <a:cs typeface="Times New Roman" panose="02020603050405020304" pitchFamily="18" charset="0"/>
              </a:rPr>
              <a:t> </a:t>
            </a:r>
            <a:r>
              <a:rPr kumimoji="0" lang="en-US" altLang="en-US" sz="1600" b="0" i="0" u="none" strike="noStrike" kern="1200" cap="none" spc="0" normalizeH="0" baseline="0" noProof="0" dirty="0" err="1">
                <a:ln>
                  <a:noFill/>
                </a:ln>
                <a:solidFill>
                  <a:prstClr val="black"/>
                </a:solidFill>
                <a:effectLst/>
                <a:uLnTx/>
                <a:uFillTx/>
                <a:latin typeface="AbcPrint" panose="00000400000000000000" pitchFamily="2" charset="0"/>
                <a:ea typeface="Times New Roman" panose="02020603050405020304" pitchFamily="18" charset="0"/>
                <a:cs typeface="+mn-cs"/>
              </a:rPr>
              <a:t>Abc</a:t>
            </a:r>
            <a:r>
              <a:rPr kumimoji="0" lang="en-US" altLang="en-US" sz="1600" b="0" i="0" u="none" strike="noStrike" kern="1200" cap="none" spc="0" normalizeH="0" baseline="0" noProof="0" dirty="0">
                <a:ln>
                  <a:noFill/>
                </a:ln>
                <a:solidFill>
                  <a:prstClr val="black"/>
                </a:solidFill>
                <a:effectLst/>
                <a:uLnTx/>
                <a:uFillTx/>
                <a:latin typeface="AbcPrint" panose="00000400000000000000" pitchFamily="2" charset="0"/>
                <a:ea typeface="Times New Roman" panose="02020603050405020304" pitchFamily="18" charset="0"/>
                <a:cs typeface="+mn-cs"/>
              </a:rPr>
              <a:t> print</a:t>
            </a:r>
            <a:r>
              <a:rPr kumimoji="0" lang="en-US" altLang="en-US" sz="1600" b="0" i="0" u="none" strike="noStrike" kern="1200" cap="none" spc="0" normalizeH="0" baseline="0" noProof="0" dirty="0">
                <a:ln>
                  <a:noFill/>
                </a:ln>
                <a:solidFill>
                  <a:prstClr val="black"/>
                </a:solidFill>
                <a:effectLst/>
                <a:uLnTx/>
                <a:uFillTx/>
                <a:latin typeface="Pea Mystie" panose="02000000000000000000" pitchFamily="2" charset="0"/>
                <a:ea typeface="Times New Roman" panose="02020603050405020304" pitchFamily="18" charset="0"/>
                <a:cs typeface="+mn-cs"/>
              </a:rPr>
              <a:t>, </a:t>
            </a:r>
            <a:r>
              <a:rPr kumimoji="0" lang="en-US" altLang="en-US" sz="1600" b="0" i="0" u="none" strike="noStrike" kern="1200" cap="none" spc="0" normalizeH="0" baseline="0" noProof="0" dirty="0" err="1">
                <a:ln>
                  <a:noFill/>
                </a:ln>
                <a:solidFill>
                  <a:prstClr val="black"/>
                </a:solidFill>
                <a:effectLst/>
                <a:uLnTx/>
                <a:uFillTx/>
                <a:latin typeface="AbcPrintLined" panose="00000400000000000000" pitchFamily="2" charset="0"/>
                <a:ea typeface="Times New Roman" panose="02020603050405020304" pitchFamily="18" charset="0"/>
                <a:cs typeface="+mn-cs"/>
              </a:rPr>
              <a:t>Abc</a:t>
            </a:r>
            <a:r>
              <a:rPr kumimoji="0" lang="en-US" altLang="en-US" sz="1600" b="0" i="0" u="none" strike="noStrike" kern="1200" cap="none" spc="0" normalizeH="0" baseline="0" noProof="0" dirty="0">
                <a:ln>
                  <a:noFill/>
                </a:ln>
                <a:solidFill>
                  <a:prstClr val="black"/>
                </a:solidFill>
                <a:effectLst/>
                <a:uLnTx/>
                <a:uFillTx/>
                <a:latin typeface="AbcPrintLined" panose="00000400000000000000" pitchFamily="2" charset="0"/>
                <a:ea typeface="Times New Roman" panose="02020603050405020304" pitchFamily="18" charset="0"/>
                <a:cs typeface="+mn-cs"/>
              </a:rPr>
              <a:t> lined</a:t>
            </a:r>
            <a:r>
              <a:rPr kumimoji="0" lang="en-US" altLang="en-US" sz="1600" b="0" i="0" u="none" strike="noStrike" kern="1200" cap="none" spc="0" normalizeH="0" baseline="0" noProof="0" dirty="0">
                <a:ln>
                  <a:noFill/>
                </a:ln>
                <a:solidFill>
                  <a:prstClr val="black"/>
                </a:solidFill>
                <a:effectLst/>
                <a:uLnTx/>
                <a:uFillTx/>
                <a:latin typeface="Pea Mystie" panose="02000000000000000000" pitchFamily="2" charset="0"/>
                <a:ea typeface="Times New Roman" panose="02020603050405020304" pitchFamily="18" charset="0"/>
                <a:cs typeface="+mn-cs"/>
              </a:rPr>
              <a:t> </a:t>
            </a:r>
            <a:endPar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hlinkClick r:id="rId6"/>
              </a:rPr>
              <a:t>Kevin and Amanda</a:t>
            </a:r>
            <a:r>
              <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rPr>
              <a:t>: fonts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hlinkClick r:id="rId7"/>
              </a:rPr>
              <a:t>Just So Scrappy</a:t>
            </a:r>
            <a:r>
              <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rPr>
              <a:t>: backgrounds, fonts</a:t>
            </a: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hlinkClick r:id="rId8"/>
              </a:rPr>
              <a:t>Lettering Delights</a:t>
            </a:r>
            <a:r>
              <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rPr>
              <a:t>: backgrounds, frames, fonts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hlinkClick r:id="rId9"/>
              </a:rPr>
              <a:t>My Cute Graphics</a:t>
            </a:r>
            <a:r>
              <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rPr>
              <a:t>: animals, kiddos</a:t>
            </a: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hlinkClick r:id="rId10"/>
              </a:rPr>
              <a:t>Whimsy Clips </a:t>
            </a:r>
            <a:r>
              <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rPr>
              <a:t>: animals, kiddos</a:t>
            </a:r>
          </a:p>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600" b="1" i="0" u="none" strike="noStrike" kern="1200" cap="none" spc="0" normalizeH="0" baseline="0" noProof="0" dirty="0">
                <a:ln>
                  <a:noFill/>
                </a:ln>
                <a:solidFill>
                  <a:srgbClr val="A2C777"/>
                </a:solidFill>
                <a:effectLst/>
                <a:uLnTx/>
                <a:uFillTx/>
                <a:latin typeface="Rockwell Extra Bold" panose="02060903040505020403" pitchFamily="18" charset="0"/>
                <a:ea typeface="Calibri" panose="020F0502020204030204" pitchFamily="34" charset="0"/>
                <a:cs typeface="Times New Roman" panose="02020603050405020304" pitchFamily="18" charset="0"/>
                <a:hlinkClick r:id="rId11"/>
              </a:rPr>
              <a:t>Zip-A-Dee Doo-Dah Designs</a:t>
            </a:r>
            <a:r>
              <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rPr>
              <a:t>: families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hlinkClick r:id="rId7"/>
          </p:cNvPr>
          <p:cNvPicPr/>
          <p:nvPr/>
        </p:nvPicPr>
        <p:blipFill>
          <a:blip r:embed="rId12">
            <a:extLst>
              <a:ext uri="{28A0092B-C50C-407E-A947-70E740481C1C}">
                <a14:useLocalDpi xmlns:a14="http://schemas.microsoft.com/office/drawing/2010/main" val="0"/>
              </a:ext>
            </a:extLst>
          </a:blip>
          <a:stretch>
            <a:fillRect/>
          </a:stretch>
        </p:blipFill>
        <p:spPr>
          <a:xfrm>
            <a:off x="4268849" y="6031299"/>
            <a:ext cx="1138830" cy="1212071"/>
          </a:xfrm>
          <a:prstGeom prst="rect">
            <a:avLst/>
          </a:prstGeom>
        </p:spPr>
      </p:pic>
      <p:pic>
        <p:nvPicPr>
          <p:cNvPr id="6" name="Picture 5">
            <a:hlinkClick r:id="rId9"/>
          </p:cNvPr>
          <p:cNvPicPr/>
          <p:nvPr/>
        </p:nvPicPr>
        <p:blipFill>
          <a:blip r:embed="rId13">
            <a:extLst>
              <a:ext uri="{28A0092B-C50C-407E-A947-70E740481C1C}">
                <a14:useLocalDpi xmlns:a14="http://schemas.microsoft.com/office/drawing/2010/main" val="0"/>
              </a:ext>
            </a:extLst>
          </a:blip>
          <a:stretch>
            <a:fillRect/>
          </a:stretch>
        </p:blipFill>
        <p:spPr>
          <a:xfrm>
            <a:off x="449581" y="7254499"/>
            <a:ext cx="2216785" cy="1783080"/>
          </a:xfrm>
          <a:prstGeom prst="rect">
            <a:avLst/>
          </a:prstGeom>
        </p:spPr>
      </p:pic>
      <p:pic>
        <p:nvPicPr>
          <p:cNvPr id="10" name="Picture 9">
            <a:hlinkClick r:id="rId6"/>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72717" y="6122821"/>
            <a:ext cx="1399653" cy="1399653"/>
          </a:xfrm>
          <a:prstGeom prst="rect">
            <a:avLst/>
          </a:prstGeom>
        </p:spPr>
      </p:pic>
      <p:pic>
        <p:nvPicPr>
          <p:cNvPr id="11" name="Picture 10">
            <a:hlinkClick r:id="rId8"/>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04158" y="6119218"/>
            <a:ext cx="1036232" cy="1036232"/>
          </a:xfrm>
          <a:prstGeom prst="rect">
            <a:avLst/>
          </a:prstGeom>
        </p:spPr>
      </p:pic>
      <p:pic>
        <p:nvPicPr>
          <p:cNvPr id="12" name="Picture 11">
            <a:hlinkClick r:id="rId10"/>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916773" y="7612058"/>
            <a:ext cx="1481651" cy="1371600"/>
          </a:xfrm>
          <a:prstGeom prst="rect">
            <a:avLst/>
          </a:prstGeom>
        </p:spPr>
      </p:pic>
      <p:sp>
        <p:nvSpPr>
          <p:cNvPr id="15" name="TextBox 14"/>
          <p:cNvSpPr txBox="1"/>
          <p:nvPr/>
        </p:nvSpPr>
        <p:spPr>
          <a:xfrm>
            <a:off x="1443000" y="8983658"/>
            <a:ext cx="442919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©2024PenguinEducationalIceberg.Com </a:t>
            </a:r>
          </a:p>
        </p:txBody>
      </p:sp>
      <p:pic>
        <p:nvPicPr>
          <p:cNvPr id="8" name="Picture 7">
            <a:hlinkClick r:id="rId11"/>
            <a:extLst>
              <a:ext uri="{FF2B5EF4-FFF2-40B4-BE49-F238E27FC236}">
                <a16:creationId xmlns:a16="http://schemas.microsoft.com/office/drawing/2014/main" id="{BA6F1A89-5997-4678-96BE-3D0F8182EAB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838264" y="7367926"/>
            <a:ext cx="1935915" cy="1615732"/>
          </a:xfrm>
          <a:prstGeom prst="rect">
            <a:avLst/>
          </a:prstGeom>
        </p:spPr>
      </p:pic>
      <p:pic>
        <p:nvPicPr>
          <p:cNvPr id="13" name="Picture 12">
            <a:extLst>
              <a:ext uri="{FF2B5EF4-FFF2-40B4-BE49-F238E27FC236}">
                <a16:creationId xmlns:a16="http://schemas.microsoft.com/office/drawing/2014/main" id="{CA6F0A2D-C7B9-43BE-84CD-DE8FBC76260F}"/>
              </a:ext>
            </a:extLst>
          </p:cNvPr>
          <p:cNvPicPr/>
          <p:nvPr/>
        </p:nvPicPr>
        <p:blipFill>
          <a:blip r:embed="rId18">
            <a:extLst>
              <a:ext uri="{28A0092B-C50C-407E-A947-70E740481C1C}">
                <a14:useLocalDpi xmlns:a14="http://schemas.microsoft.com/office/drawing/2010/main" val="0"/>
              </a:ext>
            </a:extLst>
          </a:blip>
          <a:stretch>
            <a:fillRect/>
          </a:stretch>
        </p:blipFill>
        <p:spPr>
          <a:xfrm>
            <a:off x="1051721" y="6119218"/>
            <a:ext cx="1138830" cy="1004043"/>
          </a:xfrm>
          <a:prstGeom prst="rect">
            <a:avLst/>
          </a:prstGeom>
        </p:spPr>
      </p:pic>
      <p:pic>
        <p:nvPicPr>
          <p:cNvPr id="14" name="Picture 13">
            <a:extLst>
              <a:ext uri="{FF2B5EF4-FFF2-40B4-BE49-F238E27FC236}">
                <a16:creationId xmlns:a16="http://schemas.microsoft.com/office/drawing/2014/main" id="{C419C5E2-65FB-4FBF-829D-F2E8CF1D5BDD}"/>
              </a:ext>
            </a:extLst>
          </p:cNvPr>
          <p:cNvPicPr/>
          <p:nvPr/>
        </p:nvPicPr>
        <p:blipFill>
          <a:blip r:embed="rId19">
            <a:extLst>
              <a:ext uri="{28A0092B-C50C-407E-A947-70E740481C1C}">
                <a14:useLocalDpi xmlns:a14="http://schemas.microsoft.com/office/drawing/2010/main" val="0"/>
              </a:ext>
            </a:extLst>
          </a:blip>
          <a:stretch>
            <a:fillRect/>
          </a:stretch>
        </p:blipFill>
        <p:spPr>
          <a:xfrm>
            <a:off x="4133414" y="5072049"/>
            <a:ext cx="1409700" cy="795655"/>
          </a:xfrm>
          <a:prstGeom prst="rect">
            <a:avLst/>
          </a:prstGeom>
        </p:spPr>
      </p:pic>
      <p:pic>
        <p:nvPicPr>
          <p:cNvPr id="16" name="Picture 15">
            <a:extLst>
              <a:ext uri="{FF2B5EF4-FFF2-40B4-BE49-F238E27FC236}">
                <a16:creationId xmlns:a16="http://schemas.microsoft.com/office/drawing/2014/main" id="{158251A4-4E62-43DE-8176-4773D6355C8C}"/>
              </a:ext>
            </a:extLst>
          </p:cNvPr>
          <p:cNvPicPr/>
          <p:nvPr/>
        </p:nvPicPr>
        <p:blipFill>
          <a:blip r:embed="rId20">
            <a:extLst>
              <a:ext uri="{28A0092B-C50C-407E-A947-70E740481C1C}">
                <a14:useLocalDpi xmlns:a14="http://schemas.microsoft.com/office/drawing/2010/main" val="0"/>
              </a:ext>
            </a:extLst>
          </a:blip>
          <a:stretch>
            <a:fillRect/>
          </a:stretch>
        </p:blipFill>
        <p:spPr>
          <a:xfrm>
            <a:off x="1951354" y="5239054"/>
            <a:ext cx="1688465" cy="628650"/>
          </a:xfrm>
          <a:prstGeom prst="rect">
            <a:avLst/>
          </a:prstGeom>
        </p:spPr>
      </p:pic>
    </p:spTree>
    <p:extLst>
      <p:ext uri="{BB962C8B-B14F-4D97-AF65-F5344CB8AC3E}">
        <p14:creationId xmlns:p14="http://schemas.microsoft.com/office/powerpoint/2010/main" val="3970339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state of hawaii&#10;&#10;Description automatically generated">
            <a:extLst>
              <a:ext uri="{FF2B5EF4-FFF2-40B4-BE49-F238E27FC236}">
                <a16:creationId xmlns:a16="http://schemas.microsoft.com/office/drawing/2014/main" id="{7F566537-2B44-D64D-583B-6188DF0A9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3865010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hawaii with names and words&#10;&#10;Description automatically generated">
            <a:extLst>
              <a:ext uri="{FF2B5EF4-FFF2-40B4-BE49-F238E27FC236}">
                <a16:creationId xmlns:a16="http://schemas.microsoft.com/office/drawing/2014/main" id="{D1055500-4C01-70E7-E559-D424F65CD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2489467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islands&#10;&#10;Description automatically generated">
            <a:extLst>
              <a:ext uri="{FF2B5EF4-FFF2-40B4-BE49-F238E27FC236}">
                <a16:creationId xmlns:a16="http://schemas.microsoft.com/office/drawing/2014/main" id="{766E94F4-1BE7-4667-62C3-850D57481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459475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y and white map of the state of hawaii&#10;&#10;Description automatically generated">
            <a:extLst>
              <a:ext uri="{FF2B5EF4-FFF2-40B4-BE49-F238E27FC236}">
                <a16:creationId xmlns:a16="http://schemas.microsoft.com/office/drawing/2014/main" id="{56526F24-4B86-5CD0-6E16-F6F8E7D9F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spTree>
    <p:extLst>
      <p:ext uri="{BB962C8B-B14F-4D97-AF65-F5344CB8AC3E}">
        <p14:creationId xmlns:p14="http://schemas.microsoft.com/office/powerpoint/2010/main" val="533263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30657</TotalTime>
  <Words>991</Words>
  <Application>Microsoft Office PowerPoint</Application>
  <PresentationFormat>Custom</PresentationFormat>
  <Paragraphs>106</Paragraphs>
  <Slides>57</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57</vt:i4>
      </vt:variant>
    </vt:vector>
  </HeadingPairs>
  <TitlesOfParts>
    <vt:vector size="71" baseType="lpstr">
      <vt:lpstr>AbcPrint</vt:lpstr>
      <vt:lpstr>AbcPrintLined</vt:lpstr>
      <vt:lpstr>AbcTeacher</vt:lpstr>
      <vt:lpstr>Arial Narrow</vt:lpstr>
      <vt:lpstr>Calibri</vt:lpstr>
      <vt:lpstr>Pea Missy with a Marker</vt:lpstr>
      <vt:lpstr>Pea Mystie</vt:lpstr>
      <vt:lpstr>Rockwell</vt:lpstr>
      <vt:lpstr>Rockwell Extra Bold</vt:lpstr>
      <vt:lpstr>Symbol</vt:lpstr>
      <vt:lpstr>Tw Cen MT</vt:lpstr>
      <vt:lpstr>Tw Cen MT Condensed</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Saari</dc:creator>
  <cp:lastModifiedBy>S Saari</cp:lastModifiedBy>
  <cp:revision>52</cp:revision>
  <cp:lastPrinted>2024-04-28T21:48:56Z</cp:lastPrinted>
  <dcterms:created xsi:type="dcterms:W3CDTF">2017-01-09T17:13:44Z</dcterms:created>
  <dcterms:modified xsi:type="dcterms:W3CDTF">2024-05-18T00:59:20Z</dcterms:modified>
</cp:coreProperties>
</file>